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36"/>
  </p:notesMasterIdLst>
  <p:sldIdLst>
    <p:sldId id="256" r:id="rId2"/>
    <p:sldId id="257" r:id="rId3"/>
    <p:sldId id="258" r:id="rId4"/>
    <p:sldId id="260"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9" r:id="rId31"/>
    <p:sldId id="310" r:id="rId32"/>
    <p:sldId id="311" r:id="rId33"/>
    <p:sldId id="312" r:id="rId34"/>
    <p:sldId id="313" r:id="rId35"/>
  </p:sldIdLst>
  <p:sldSz cx="9144000" cy="5143500" type="screen16x9"/>
  <p:notesSz cx="6858000" cy="9144000"/>
  <p:embeddedFontLst>
    <p:embeddedFont>
      <p:font typeface="Titillium Web" pitchFamily="2" charset="77"/>
      <p:regular r:id="rId37"/>
      <p:bold r:id="rId38"/>
      <p:italic r:id="rId39"/>
      <p:boldItalic r:id="rId40"/>
    </p:embeddedFont>
    <p:embeddedFont>
      <p:font typeface="Titillium Web ExtraLight" pitchFamily="2" charset="77"/>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ofessor " initials="M" lastIdx="1" clrIdx="0">
    <p:extLst>
      <p:ext uri="{19B8F6BF-5375-455C-9EA6-DF929625EA0E}">
        <p15:presenceInfo xmlns:p15="http://schemas.microsoft.com/office/powerpoint/2012/main" userId="Professor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0703D8-E4AE-46EB-A1C5-4CBD14D0885C}">
  <a:tblStyle styleId="{AB0703D8-E4AE-46EB-A1C5-4CBD14D0885C}"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3"/>
  </p:normalViewPr>
  <p:slideViewPr>
    <p:cSldViewPr snapToGrid="0">
      <p:cViewPr varScale="1">
        <p:scale>
          <a:sx n="143" d="100"/>
          <a:sy n="143" d="100"/>
        </p:scale>
        <p:origin x="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40653F-4F21-4C40-BA68-1C79B1C8BE1F}" type="doc">
      <dgm:prSet loTypeId="urn:microsoft.com/office/officeart/2005/8/layout/vList2" loCatId="" qsTypeId="urn:microsoft.com/office/officeart/2005/8/quickstyle/simple4" qsCatId="simple" csTypeId="urn:microsoft.com/office/officeart/2005/8/colors/colorful2" csCatId="colorful" phldr="1"/>
      <dgm:spPr/>
      <dgm:t>
        <a:bodyPr/>
        <a:lstStyle/>
        <a:p>
          <a:endParaRPr lang="en-US"/>
        </a:p>
      </dgm:t>
    </dgm:pt>
    <dgm:pt modelId="{2AB3D7DC-2749-7649-96AD-84060675741E}">
      <dgm:prSet/>
      <dgm:spPr/>
      <dgm:t>
        <a:bodyPr/>
        <a:lstStyle/>
        <a:p>
          <a:pPr rtl="0"/>
          <a:r>
            <a:rPr lang="en-US" dirty="0">
              <a:solidFill>
                <a:schemeClr val="accent1">
                  <a:lumMod val="50000"/>
                </a:schemeClr>
              </a:solidFill>
            </a:rPr>
            <a:t>Demonstrated by immediate change in DV upon introduction of the IV</a:t>
          </a:r>
        </a:p>
      </dgm:t>
    </dgm:pt>
    <dgm:pt modelId="{0F78CE64-923C-9344-96C8-F2BCB618B60D}" type="parTrans" cxnId="{51036074-7CF9-1540-9E00-7F2052F4C950}">
      <dgm:prSet/>
      <dgm:spPr/>
      <dgm:t>
        <a:bodyPr/>
        <a:lstStyle/>
        <a:p>
          <a:endParaRPr lang="en-US"/>
        </a:p>
      </dgm:t>
    </dgm:pt>
    <dgm:pt modelId="{3508181C-5169-0141-B703-1BA7B2572D5A}" type="sibTrans" cxnId="{51036074-7CF9-1540-9E00-7F2052F4C950}">
      <dgm:prSet/>
      <dgm:spPr/>
      <dgm:t>
        <a:bodyPr/>
        <a:lstStyle/>
        <a:p>
          <a:endParaRPr lang="en-US"/>
        </a:p>
      </dgm:t>
    </dgm:pt>
    <dgm:pt modelId="{15065B85-75B9-B946-B0A9-B7683497CCBB}">
      <dgm:prSet/>
      <dgm:spPr/>
      <dgm:t>
        <a:bodyPr/>
        <a:lstStyle/>
        <a:p>
          <a:pPr rtl="0"/>
          <a:r>
            <a:rPr lang="en-US" dirty="0">
              <a:solidFill>
                <a:schemeClr val="accent1">
                  <a:lumMod val="50000"/>
                </a:schemeClr>
              </a:solidFill>
            </a:rPr>
            <a:t>Delay in effect weakens internal validity</a:t>
          </a:r>
        </a:p>
      </dgm:t>
    </dgm:pt>
    <dgm:pt modelId="{2E22D217-4BED-2848-B155-5F9C4963407C}" type="parTrans" cxnId="{4F507ADC-C7AF-8640-80A9-725A89EE334C}">
      <dgm:prSet/>
      <dgm:spPr/>
      <dgm:t>
        <a:bodyPr/>
        <a:lstStyle/>
        <a:p>
          <a:endParaRPr lang="en-US"/>
        </a:p>
      </dgm:t>
    </dgm:pt>
    <dgm:pt modelId="{13EEFAB5-3010-B94F-93E1-F0FF3845EC1A}" type="sibTrans" cxnId="{4F507ADC-C7AF-8640-80A9-725A89EE334C}">
      <dgm:prSet/>
      <dgm:spPr/>
      <dgm:t>
        <a:bodyPr/>
        <a:lstStyle/>
        <a:p>
          <a:endParaRPr lang="en-US"/>
        </a:p>
      </dgm:t>
    </dgm:pt>
    <dgm:pt modelId="{723B11DA-55BE-C44D-8094-54CAAAFFAD97}">
      <dgm:prSet/>
      <dgm:spPr/>
      <dgm:t>
        <a:bodyPr/>
        <a:lstStyle/>
        <a:p>
          <a:pPr rtl="0"/>
          <a:r>
            <a:rPr lang="en-US" dirty="0">
              <a:solidFill>
                <a:schemeClr val="accent1">
                  <a:lumMod val="50000"/>
                </a:schemeClr>
              </a:solidFill>
            </a:rPr>
            <a:t>Inconsistent effects across participants weakens internal validity</a:t>
          </a:r>
        </a:p>
      </dgm:t>
    </dgm:pt>
    <dgm:pt modelId="{5FD40EA6-C5D3-7C47-A44B-DF5056E11223}" type="parTrans" cxnId="{714D902A-64AD-D240-AA4C-F6AF160D032F}">
      <dgm:prSet/>
      <dgm:spPr/>
      <dgm:t>
        <a:bodyPr/>
        <a:lstStyle/>
        <a:p>
          <a:endParaRPr lang="en-US"/>
        </a:p>
      </dgm:t>
    </dgm:pt>
    <dgm:pt modelId="{B8EEF3E3-0E4B-8642-885A-6B0F4E4C1F61}" type="sibTrans" cxnId="{714D902A-64AD-D240-AA4C-F6AF160D032F}">
      <dgm:prSet/>
      <dgm:spPr/>
      <dgm:t>
        <a:bodyPr/>
        <a:lstStyle/>
        <a:p>
          <a:endParaRPr lang="en-US"/>
        </a:p>
      </dgm:t>
    </dgm:pt>
    <dgm:pt modelId="{E1D638B1-2875-ED41-8B29-43C293688349}" type="pres">
      <dgm:prSet presAssocID="{6D40653F-4F21-4C40-BA68-1C79B1C8BE1F}" presName="linear" presStyleCnt="0">
        <dgm:presLayoutVars>
          <dgm:animLvl val="lvl"/>
          <dgm:resizeHandles val="exact"/>
        </dgm:presLayoutVars>
      </dgm:prSet>
      <dgm:spPr/>
    </dgm:pt>
    <dgm:pt modelId="{3431278B-7F2F-1948-9BC8-B0DD5CA84B73}" type="pres">
      <dgm:prSet presAssocID="{2AB3D7DC-2749-7649-96AD-84060675741E}" presName="parentText" presStyleLbl="node1" presStyleIdx="0" presStyleCnt="3" custLinFactY="-93362" custLinFactNeighborX="17569" custLinFactNeighborY="-100000">
        <dgm:presLayoutVars>
          <dgm:chMax val="0"/>
          <dgm:bulletEnabled val="1"/>
        </dgm:presLayoutVars>
      </dgm:prSet>
      <dgm:spPr/>
    </dgm:pt>
    <dgm:pt modelId="{10EF6919-43F0-B044-9727-9454851C7F69}" type="pres">
      <dgm:prSet presAssocID="{3508181C-5169-0141-B703-1BA7B2572D5A}" presName="spacer" presStyleCnt="0"/>
      <dgm:spPr/>
    </dgm:pt>
    <dgm:pt modelId="{33D9C674-5D98-C646-A397-65DA2610DCF4}" type="pres">
      <dgm:prSet presAssocID="{15065B85-75B9-B946-B0A9-B7683497CCBB}" presName="parentText" presStyleLbl="node1" presStyleIdx="1" presStyleCnt="3">
        <dgm:presLayoutVars>
          <dgm:chMax val="0"/>
          <dgm:bulletEnabled val="1"/>
        </dgm:presLayoutVars>
      </dgm:prSet>
      <dgm:spPr/>
    </dgm:pt>
    <dgm:pt modelId="{3E41DD30-185B-8849-9521-48CA397C7334}" type="pres">
      <dgm:prSet presAssocID="{13EEFAB5-3010-B94F-93E1-F0FF3845EC1A}" presName="spacer" presStyleCnt="0"/>
      <dgm:spPr/>
    </dgm:pt>
    <dgm:pt modelId="{466B3F10-F5F7-4749-A8F7-35DB034E12F8}" type="pres">
      <dgm:prSet presAssocID="{723B11DA-55BE-C44D-8094-54CAAAFFAD97}" presName="parentText" presStyleLbl="node1" presStyleIdx="2" presStyleCnt="3" custLinFactY="1225" custLinFactNeighborX="-1355" custLinFactNeighborY="100000">
        <dgm:presLayoutVars>
          <dgm:chMax val="0"/>
          <dgm:bulletEnabled val="1"/>
        </dgm:presLayoutVars>
      </dgm:prSet>
      <dgm:spPr/>
    </dgm:pt>
  </dgm:ptLst>
  <dgm:cxnLst>
    <dgm:cxn modelId="{714D902A-64AD-D240-AA4C-F6AF160D032F}" srcId="{6D40653F-4F21-4C40-BA68-1C79B1C8BE1F}" destId="{723B11DA-55BE-C44D-8094-54CAAAFFAD97}" srcOrd="2" destOrd="0" parTransId="{5FD40EA6-C5D3-7C47-A44B-DF5056E11223}" sibTransId="{B8EEF3E3-0E4B-8642-885A-6B0F4E4C1F61}"/>
    <dgm:cxn modelId="{51036074-7CF9-1540-9E00-7F2052F4C950}" srcId="{6D40653F-4F21-4C40-BA68-1C79B1C8BE1F}" destId="{2AB3D7DC-2749-7649-96AD-84060675741E}" srcOrd="0" destOrd="0" parTransId="{0F78CE64-923C-9344-96C8-F2BCB618B60D}" sibTransId="{3508181C-5169-0141-B703-1BA7B2572D5A}"/>
    <dgm:cxn modelId="{F16FAF7E-EAC2-FF4E-96D9-C22132A6D027}" type="presOf" srcId="{6D40653F-4F21-4C40-BA68-1C79B1C8BE1F}" destId="{E1D638B1-2875-ED41-8B29-43C293688349}" srcOrd="0" destOrd="0" presId="urn:microsoft.com/office/officeart/2005/8/layout/vList2"/>
    <dgm:cxn modelId="{DA0B0A91-D0EB-864C-9950-9C336955182D}" type="presOf" srcId="{2AB3D7DC-2749-7649-96AD-84060675741E}" destId="{3431278B-7F2F-1948-9BC8-B0DD5CA84B73}" srcOrd="0" destOrd="0" presId="urn:microsoft.com/office/officeart/2005/8/layout/vList2"/>
    <dgm:cxn modelId="{F8F91895-7F39-F441-8A4F-688BB1937CEE}" type="presOf" srcId="{15065B85-75B9-B946-B0A9-B7683497CCBB}" destId="{33D9C674-5D98-C646-A397-65DA2610DCF4}" srcOrd="0" destOrd="0" presId="urn:microsoft.com/office/officeart/2005/8/layout/vList2"/>
    <dgm:cxn modelId="{4F507ADC-C7AF-8640-80A9-725A89EE334C}" srcId="{6D40653F-4F21-4C40-BA68-1C79B1C8BE1F}" destId="{15065B85-75B9-B946-B0A9-B7683497CCBB}" srcOrd="1" destOrd="0" parTransId="{2E22D217-4BED-2848-B155-5F9C4963407C}" sibTransId="{13EEFAB5-3010-B94F-93E1-F0FF3845EC1A}"/>
    <dgm:cxn modelId="{9D8AD3F3-4A72-484F-9218-56369FAA4D27}" type="presOf" srcId="{723B11DA-55BE-C44D-8094-54CAAAFFAD97}" destId="{466B3F10-F5F7-4749-A8F7-35DB034E12F8}" srcOrd="0" destOrd="0" presId="urn:microsoft.com/office/officeart/2005/8/layout/vList2"/>
    <dgm:cxn modelId="{83A8CA27-16F6-1242-938D-A418329035FD}" type="presParOf" srcId="{E1D638B1-2875-ED41-8B29-43C293688349}" destId="{3431278B-7F2F-1948-9BC8-B0DD5CA84B73}" srcOrd="0" destOrd="0" presId="urn:microsoft.com/office/officeart/2005/8/layout/vList2"/>
    <dgm:cxn modelId="{6EBA1A99-6D04-4341-94CB-BBA2DA39E80E}" type="presParOf" srcId="{E1D638B1-2875-ED41-8B29-43C293688349}" destId="{10EF6919-43F0-B044-9727-9454851C7F69}" srcOrd="1" destOrd="0" presId="urn:microsoft.com/office/officeart/2005/8/layout/vList2"/>
    <dgm:cxn modelId="{0C1DD3A5-9EE0-3342-A9BD-6134DD374AC1}" type="presParOf" srcId="{E1D638B1-2875-ED41-8B29-43C293688349}" destId="{33D9C674-5D98-C646-A397-65DA2610DCF4}" srcOrd="2" destOrd="0" presId="urn:microsoft.com/office/officeart/2005/8/layout/vList2"/>
    <dgm:cxn modelId="{22912585-A05B-8342-BF24-12C60EF33180}" type="presParOf" srcId="{E1D638B1-2875-ED41-8B29-43C293688349}" destId="{3E41DD30-185B-8849-9521-48CA397C7334}" srcOrd="3" destOrd="0" presId="urn:microsoft.com/office/officeart/2005/8/layout/vList2"/>
    <dgm:cxn modelId="{3A5463F6-5286-A042-B69D-FAE160EB0AB2}" type="presParOf" srcId="{E1D638B1-2875-ED41-8B29-43C293688349}" destId="{466B3F10-F5F7-4749-A8F7-35DB034E12F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40653F-4F21-4C40-BA68-1C79B1C8BE1F}" type="doc">
      <dgm:prSet loTypeId="urn:microsoft.com/office/officeart/2005/8/layout/vList2" loCatId="" qsTypeId="urn:microsoft.com/office/officeart/2005/8/quickstyle/simple4" qsCatId="simple" csTypeId="urn:microsoft.com/office/officeart/2005/8/colors/colorful2" csCatId="colorful" phldr="1"/>
      <dgm:spPr/>
      <dgm:t>
        <a:bodyPr/>
        <a:lstStyle/>
        <a:p>
          <a:endParaRPr lang="en-US"/>
        </a:p>
      </dgm:t>
    </dgm:pt>
    <dgm:pt modelId="{2AB3D7DC-2749-7649-96AD-84060675741E}">
      <dgm:prSet/>
      <dgm:spPr/>
      <dgm:t>
        <a:bodyPr/>
        <a:lstStyle/>
        <a:p>
          <a:pPr rtl="0"/>
          <a:r>
            <a:rPr lang="en-US" dirty="0">
              <a:solidFill>
                <a:schemeClr val="tx1"/>
              </a:solidFill>
            </a:rPr>
            <a:t>Need to collect “acceptable BL data in each setting”</a:t>
          </a:r>
        </a:p>
      </dgm:t>
    </dgm:pt>
    <dgm:pt modelId="{3508181C-5169-0141-B703-1BA7B2572D5A}" type="sibTrans" cxnId="{51036074-7CF9-1540-9E00-7F2052F4C950}">
      <dgm:prSet/>
      <dgm:spPr/>
      <dgm:t>
        <a:bodyPr/>
        <a:lstStyle/>
        <a:p>
          <a:endParaRPr lang="en-US"/>
        </a:p>
      </dgm:t>
    </dgm:pt>
    <dgm:pt modelId="{0F78CE64-923C-9344-96C8-F2BCB618B60D}" type="parTrans" cxnId="{51036074-7CF9-1540-9E00-7F2052F4C950}">
      <dgm:prSet/>
      <dgm:spPr/>
      <dgm:t>
        <a:bodyPr/>
        <a:lstStyle/>
        <a:p>
          <a:endParaRPr lang="en-US"/>
        </a:p>
      </dgm:t>
    </dgm:pt>
    <dgm:pt modelId="{14B8111A-016E-8449-AA32-DE8CE2E557BE}">
      <dgm:prSet/>
      <dgm:spPr/>
      <dgm:t>
        <a:bodyPr/>
        <a:lstStyle/>
        <a:p>
          <a:pPr rtl="0"/>
          <a:r>
            <a:rPr lang="en-US" dirty="0">
              <a:solidFill>
                <a:schemeClr val="tx1"/>
              </a:solidFill>
            </a:rPr>
            <a:t>Behavioral </a:t>
          </a:r>
          <a:r>
            <a:rPr lang="en-US" dirty="0" err="1">
              <a:solidFill>
                <a:schemeClr val="tx1"/>
              </a:solidFill>
            </a:rPr>
            <a:t>covariation</a:t>
          </a:r>
          <a:r>
            <a:rPr lang="en-US" dirty="0">
              <a:solidFill>
                <a:schemeClr val="tx1"/>
              </a:solidFill>
            </a:rPr>
            <a:t> – target </a:t>
          </a:r>
          <a:r>
            <a:rPr lang="en-US" dirty="0" err="1">
              <a:solidFill>
                <a:schemeClr val="tx1"/>
              </a:solidFill>
            </a:rPr>
            <a:t>bx</a:t>
          </a:r>
          <a:r>
            <a:rPr lang="en-US" dirty="0">
              <a:solidFill>
                <a:schemeClr val="tx1"/>
              </a:solidFill>
            </a:rPr>
            <a:t> will function independently across stimulus conditions.</a:t>
          </a:r>
        </a:p>
      </dgm:t>
    </dgm:pt>
    <dgm:pt modelId="{C6960039-D9D3-1B41-AAA6-9C621AD56770}" type="parTrans" cxnId="{F19697DC-124D-9144-9A0A-5ED2B7F28962}">
      <dgm:prSet/>
      <dgm:spPr/>
      <dgm:t>
        <a:bodyPr/>
        <a:lstStyle/>
        <a:p>
          <a:endParaRPr lang="en-US"/>
        </a:p>
      </dgm:t>
    </dgm:pt>
    <dgm:pt modelId="{482C563B-7C67-B44A-AFB3-49957A419AD5}" type="sibTrans" cxnId="{F19697DC-124D-9144-9A0A-5ED2B7F28962}">
      <dgm:prSet/>
      <dgm:spPr/>
      <dgm:t>
        <a:bodyPr/>
        <a:lstStyle/>
        <a:p>
          <a:endParaRPr lang="en-US"/>
        </a:p>
      </dgm:t>
    </dgm:pt>
    <dgm:pt modelId="{00CBDA2E-64E4-3B4D-BC98-7CE31063B112}">
      <dgm:prSet/>
      <dgm:spPr/>
      <dgm:t>
        <a:bodyPr/>
        <a:lstStyle/>
        <a:p>
          <a:pPr rtl="0"/>
          <a:r>
            <a:rPr lang="en-US" dirty="0">
              <a:solidFill>
                <a:schemeClr val="tx1"/>
              </a:solidFill>
            </a:rPr>
            <a:t>Inconsistent effects – stimulus control must be similar to permit replication each time IV is applied</a:t>
          </a:r>
        </a:p>
      </dgm:t>
    </dgm:pt>
    <dgm:pt modelId="{789F965A-C0AB-4141-A2C1-0343D0CF1A96}" type="parTrans" cxnId="{C174BA1F-7624-574F-ACA9-6D1D3B1FD58A}">
      <dgm:prSet/>
      <dgm:spPr/>
      <dgm:t>
        <a:bodyPr/>
        <a:lstStyle/>
        <a:p>
          <a:endParaRPr lang="en-US"/>
        </a:p>
      </dgm:t>
    </dgm:pt>
    <dgm:pt modelId="{38907304-DAD1-D941-B1CD-B80914E528B6}" type="sibTrans" cxnId="{C174BA1F-7624-574F-ACA9-6D1D3B1FD58A}">
      <dgm:prSet/>
      <dgm:spPr/>
      <dgm:t>
        <a:bodyPr/>
        <a:lstStyle/>
        <a:p>
          <a:endParaRPr lang="en-US"/>
        </a:p>
      </dgm:t>
    </dgm:pt>
    <dgm:pt modelId="{E1D638B1-2875-ED41-8B29-43C293688349}" type="pres">
      <dgm:prSet presAssocID="{6D40653F-4F21-4C40-BA68-1C79B1C8BE1F}" presName="linear" presStyleCnt="0">
        <dgm:presLayoutVars>
          <dgm:animLvl val="lvl"/>
          <dgm:resizeHandles val="exact"/>
        </dgm:presLayoutVars>
      </dgm:prSet>
      <dgm:spPr/>
    </dgm:pt>
    <dgm:pt modelId="{3431278B-7F2F-1948-9BC8-B0DD5CA84B73}" type="pres">
      <dgm:prSet presAssocID="{2AB3D7DC-2749-7649-96AD-84060675741E}" presName="parentText" presStyleLbl="node1" presStyleIdx="0" presStyleCnt="3" custLinFactY="3179" custLinFactNeighborY="100000">
        <dgm:presLayoutVars>
          <dgm:chMax val="0"/>
          <dgm:bulletEnabled val="1"/>
        </dgm:presLayoutVars>
      </dgm:prSet>
      <dgm:spPr/>
    </dgm:pt>
    <dgm:pt modelId="{10EF6919-43F0-B044-9727-9454851C7F69}" type="pres">
      <dgm:prSet presAssocID="{3508181C-5169-0141-B703-1BA7B2572D5A}" presName="spacer" presStyleCnt="0"/>
      <dgm:spPr/>
    </dgm:pt>
    <dgm:pt modelId="{BB6AE6A2-32A6-A740-A048-D22E4F18DAB8}" type="pres">
      <dgm:prSet presAssocID="{14B8111A-016E-8449-AA32-DE8CE2E557BE}" presName="parentText" presStyleLbl="node1" presStyleIdx="1" presStyleCnt="3" custLinFactY="33487" custLinFactNeighborY="100000">
        <dgm:presLayoutVars>
          <dgm:chMax val="0"/>
          <dgm:bulletEnabled val="1"/>
        </dgm:presLayoutVars>
      </dgm:prSet>
      <dgm:spPr/>
    </dgm:pt>
    <dgm:pt modelId="{7A425B64-E783-8542-B11A-0C862AD2C82C}" type="pres">
      <dgm:prSet presAssocID="{482C563B-7C67-B44A-AFB3-49957A419AD5}" presName="spacer" presStyleCnt="0"/>
      <dgm:spPr/>
    </dgm:pt>
    <dgm:pt modelId="{07FC270F-DEE3-1943-861F-E8C6843C975D}" type="pres">
      <dgm:prSet presAssocID="{00CBDA2E-64E4-3B4D-BC98-7CE31063B112}" presName="parentText" presStyleLbl="node1" presStyleIdx="2" presStyleCnt="3" custLinFactY="58898" custLinFactNeighborX="-4798" custLinFactNeighborY="100000">
        <dgm:presLayoutVars>
          <dgm:chMax val="0"/>
          <dgm:bulletEnabled val="1"/>
        </dgm:presLayoutVars>
      </dgm:prSet>
      <dgm:spPr/>
    </dgm:pt>
  </dgm:ptLst>
  <dgm:cxnLst>
    <dgm:cxn modelId="{C174BA1F-7624-574F-ACA9-6D1D3B1FD58A}" srcId="{6D40653F-4F21-4C40-BA68-1C79B1C8BE1F}" destId="{00CBDA2E-64E4-3B4D-BC98-7CE31063B112}" srcOrd="2" destOrd="0" parTransId="{789F965A-C0AB-4141-A2C1-0343D0CF1A96}" sibTransId="{38907304-DAD1-D941-B1CD-B80914E528B6}"/>
    <dgm:cxn modelId="{479F9623-9BD0-5E4B-A1DE-F15647484642}" type="presOf" srcId="{14B8111A-016E-8449-AA32-DE8CE2E557BE}" destId="{BB6AE6A2-32A6-A740-A048-D22E4F18DAB8}" srcOrd="0" destOrd="0" presId="urn:microsoft.com/office/officeart/2005/8/layout/vList2"/>
    <dgm:cxn modelId="{675C223B-9207-AC4E-94B0-C0944A0229F4}" type="presOf" srcId="{6D40653F-4F21-4C40-BA68-1C79B1C8BE1F}" destId="{E1D638B1-2875-ED41-8B29-43C293688349}" srcOrd="0" destOrd="0" presId="urn:microsoft.com/office/officeart/2005/8/layout/vList2"/>
    <dgm:cxn modelId="{5E7F0F3D-3CD7-524E-9DFE-E2BB7EB8515A}" type="presOf" srcId="{00CBDA2E-64E4-3B4D-BC98-7CE31063B112}" destId="{07FC270F-DEE3-1943-861F-E8C6843C975D}" srcOrd="0" destOrd="0" presId="urn:microsoft.com/office/officeart/2005/8/layout/vList2"/>
    <dgm:cxn modelId="{51036074-7CF9-1540-9E00-7F2052F4C950}" srcId="{6D40653F-4F21-4C40-BA68-1C79B1C8BE1F}" destId="{2AB3D7DC-2749-7649-96AD-84060675741E}" srcOrd="0" destOrd="0" parTransId="{0F78CE64-923C-9344-96C8-F2BCB618B60D}" sibTransId="{3508181C-5169-0141-B703-1BA7B2572D5A}"/>
    <dgm:cxn modelId="{E4E79196-340F-8C4B-86C1-0EC404A7CB7E}" type="presOf" srcId="{2AB3D7DC-2749-7649-96AD-84060675741E}" destId="{3431278B-7F2F-1948-9BC8-B0DD5CA84B73}" srcOrd="0" destOrd="0" presId="urn:microsoft.com/office/officeart/2005/8/layout/vList2"/>
    <dgm:cxn modelId="{F19697DC-124D-9144-9A0A-5ED2B7F28962}" srcId="{6D40653F-4F21-4C40-BA68-1C79B1C8BE1F}" destId="{14B8111A-016E-8449-AA32-DE8CE2E557BE}" srcOrd="1" destOrd="0" parTransId="{C6960039-D9D3-1B41-AAA6-9C621AD56770}" sibTransId="{482C563B-7C67-B44A-AFB3-49957A419AD5}"/>
    <dgm:cxn modelId="{AE35E07E-6C63-C147-849F-B6AE46AAEE47}" type="presParOf" srcId="{E1D638B1-2875-ED41-8B29-43C293688349}" destId="{3431278B-7F2F-1948-9BC8-B0DD5CA84B73}" srcOrd="0" destOrd="0" presId="urn:microsoft.com/office/officeart/2005/8/layout/vList2"/>
    <dgm:cxn modelId="{3654293F-43E0-D741-9C82-4F1C70655FE2}" type="presParOf" srcId="{E1D638B1-2875-ED41-8B29-43C293688349}" destId="{10EF6919-43F0-B044-9727-9454851C7F69}" srcOrd="1" destOrd="0" presId="urn:microsoft.com/office/officeart/2005/8/layout/vList2"/>
    <dgm:cxn modelId="{541191EF-6615-AE41-BD04-FF60F462C710}" type="presParOf" srcId="{E1D638B1-2875-ED41-8B29-43C293688349}" destId="{BB6AE6A2-32A6-A740-A048-D22E4F18DAB8}" srcOrd="2" destOrd="0" presId="urn:microsoft.com/office/officeart/2005/8/layout/vList2"/>
    <dgm:cxn modelId="{32C028DB-B84F-C749-8DF6-55AB1B4B4C71}" type="presParOf" srcId="{E1D638B1-2875-ED41-8B29-43C293688349}" destId="{7A425B64-E783-8542-B11A-0C862AD2C82C}" srcOrd="3" destOrd="0" presId="urn:microsoft.com/office/officeart/2005/8/layout/vList2"/>
    <dgm:cxn modelId="{11F3A7EB-28FB-6141-BCDB-6908E23D9F1D}" type="presParOf" srcId="{E1D638B1-2875-ED41-8B29-43C293688349}" destId="{07FC270F-DEE3-1943-861F-E8C6843C975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40653F-4F21-4C40-BA68-1C79B1C8BE1F}" type="doc">
      <dgm:prSet loTypeId="urn:microsoft.com/office/officeart/2005/8/layout/vList2" loCatId="" qsTypeId="urn:microsoft.com/office/officeart/2005/8/quickstyle/simple4" qsCatId="simple" csTypeId="urn:microsoft.com/office/officeart/2005/8/colors/colorful2" csCatId="colorful" phldr="1"/>
      <dgm:spPr/>
      <dgm:t>
        <a:bodyPr/>
        <a:lstStyle/>
        <a:p>
          <a:endParaRPr lang="en-US"/>
        </a:p>
      </dgm:t>
    </dgm:pt>
    <dgm:pt modelId="{2AB3D7DC-2749-7649-96AD-84060675741E}">
      <dgm:prSet/>
      <dgm:spPr/>
      <dgm:t>
        <a:bodyPr/>
        <a:lstStyle/>
        <a:p>
          <a:pPr rtl="0"/>
          <a:r>
            <a:rPr lang="en-US" dirty="0">
              <a:solidFill>
                <a:schemeClr val="tx1"/>
              </a:solidFill>
            </a:rPr>
            <a:t>Measure independent </a:t>
          </a:r>
          <a:r>
            <a:rPr lang="en-US" dirty="0" err="1">
              <a:solidFill>
                <a:schemeClr val="tx1"/>
              </a:solidFill>
            </a:rPr>
            <a:t>Bx’s</a:t>
          </a:r>
          <a:r>
            <a:rPr lang="en-US" dirty="0">
              <a:solidFill>
                <a:schemeClr val="tx1"/>
              </a:solidFill>
            </a:rPr>
            <a:t> under same environmental conditions until stability is established</a:t>
          </a:r>
        </a:p>
      </dgm:t>
    </dgm:pt>
    <dgm:pt modelId="{3508181C-5169-0141-B703-1BA7B2572D5A}" type="sibTrans" cxnId="{51036074-7CF9-1540-9E00-7F2052F4C950}">
      <dgm:prSet/>
      <dgm:spPr/>
      <dgm:t>
        <a:bodyPr/>
        <a:lstStyle/>
        <a:p>
          <a:endParaRPr lang="en-US"/>
        </a:p>
      </dgm:t>
    </dgm:pt>
    <dgm:pt modelId="{0F78CE64-923C-9344-96C8-F2BCB618B60D}" type="parTrans" cxnId="{51036074-7CF9-1540-9E00-7F2052F4C950}">
      <dgm:prSet/>
      <dgm:spPr/>
      <dgm:t>
        <a:bodyPr/>
        <a:lstStyle/>
        <a:p>
          <a:endParaRPr lang="en-US"/>
        </a:p>
      </dgm:t>
    </dgm:pt>
    <dgm:pt modelId="{90A44B14-C3F8-9943-B01F-34555180137D}">
      <dgm:prSet/>
      <dgm:spPr/>
      <dgm:t>
        <a:bodyPr/>
        <a:lstStyle/>
        <a:p>
          <a:pPr rtl="0"/>
          <a:r>
            <a:rPr lang="en-US" dirty="0">
              <a:solidFill>
                <a:schemeClr val="tx1"/>
              </a:solidFill>
            </a:rPr>
            <a:t>Data path of </a:t>
          </a:r>
          <a:r>
            <a:rPr lang="en-US" dirty="0" err="1">
              <a:solidFill>
                <a:schemeClr val="tx1"/>
              </a:solidFill>
            </a:rPr>
            <a:t>Bx</a:t>
          </a:r>
          <a:r>
            <a:rPr lang="en-US" dirty="0">
              <a:solidFill>
                <a:schemeClr val="tx1"/>
              </a:solidFill>
            </a:rPr>
            <a:t> for intervention must be  stable (zero-</a:t>
          </a:r>
          <a:r>
            <a:rPr lang="en-US" dirty="0" err="1">
              <a:solidFill>
                <a:schemeClr val="tx1"/>
              </a:solidFill>
            </a:rPr>
            <a:t>celerating</a:t>
          </a:r>
          <a:r>
            <a:rPr lang="en-US" dirty="0">
              <a:solidFill>
                <a:schemeClr val="tx1"/>
              </a:solidFill>
            </a:rPr>
            <a:t>) or contra-therapeutic</a:t>
          </a:r>
        </a:p>
      </dgm:t>
    </dgm:pt>
    <dgm:pt modelId="{CB1CEBFD-DDE2-C044-AD65-DCC9E2D606D9}" type="parTrans" cxnId="{E2C2D453-6AC7-3C4F-99FD-C3235AD1887F}">
      <dgm:prSet/>
      <dgm:spPr/>
      <dgm:t>
        <a:bodyPr/>
        <a:lstStyle/>
        <a:p>
          <a:endParaRPr lang="en-US"/>
        </a:p>
      </dgm:t>
    </dgm:pt>
    <dgm:pt modelId="{B9824EDA-741A-D348-97AC-B36B4C6306D9}" type="sibTrans" cxnId="{E2C2D453-6AC7-3C4F-99FD-C3235AD1887F}">
      <dgm:prSet/>
      <dgm:spPr/>
      <dgm:t>
        <a:bodyPr/>
        <a:lstStyle/>
        <a:p>
          <a:endParaRPr lang="en-US"/>
        </a:p>
      </dgm:t>
    </dgm:pt>
    <dgm:pt modelId="{DEF8E696-01E0-D940-9275-FA5C37D0BBB1}">
      <dgm:prSet/>
      <dgm:spPr/>
      <dgm:t>
        <a:bodyPr/>
        <a:lstStyle/>
        <a:p>
          <a:pPr rtl="0"/>
          <a:r>
            <a:rPr lang="en-US" dirty="0">
              <a:solidFill>
                <a:schemeClr val="tx1"/>
              </a:solidFill>
            </a:rPr>
            <a:t>Systematic, sequential application of IV builds internal validity</a:t>
          </a:r>
        </a:p>
      </dgm:t>
    </dgm:pt>
    <dgm:pt modelId="{362EADDA-F587-A745-8CCC-CBFD6E2D620C}" type="parTrans" cxnId="{4B9E6043-27A3-114C-9025-C5517997396A}">
      <dgm:prSet/>
      <dgm:spPr/>
      <dgm:t>
        <a:bodyPr/>
        <a:lstStyle/>
        <a:p>
          <a:endParaRPr lang="en-US"/>
        </a:p>
      </dgm:t>
    </dgm:pt>
    <dgm:pt modelId="{2443C487-5747-674A-A145-B496D7DF3F49}" type="sibTrans" cxnId="{4B9E6043-27A3-114C-9025-C5517997396A}">
      <dgm:prSet/>
      <dgm:spPr/>
      <dgm:t>
        <a:bodyPr/>
        <a:lstStyle/>
        <a:p>
          <a:endParaRPr lang="en-US"/>
        </a:p>
      </dgm:t>
    </dgm:pt>
    <dgm:pt modelId="{E1D638B1-2875-ED41-8B29-43C293688349}" type="pres">
      <dgm:prSet presAssocID="{6D40653F-4F21-4C40-BA68-1C79B1C8BE1F}" presName="linear" presStyleCnt="0">
        <dgm:presLayoutVars>
          <dgm:animLvl val="lvl"/>
          <dgm:resizeHandles val="exact"/>
        </dgm:presLayoutVars>
      </dgm:prSet>
      <dgm:spPr/>
    </dgm:pt>
    <dgm:pt modelId="{3431278B-7F2F-1948-9BC8-B0DD5CA84B73}" type="pres">
      <dgm:prSet presAssocID="{2AB3D7DC-2749-7649-96AD-84060675741E}" presName="parentText" presStyleLbl="node1" presStyleIdx="0" presStyleCnt="3">
        <dgm:presLayoutVars>
          <dgm:chMax val="0"/>
          <dgm:bulletEnabled val="1"/>
        </dgm:presLayoutVars>
      </dgm:prSet>
      <dgm:spPr/>
    </dgm:pt>
    <dgm:pt modelId="{10EF6919-43F0-B044-9727-9454851C7F69}" type="pres">
      <dgm:prSet presAssocID="{3508181C-5169-0141-B703-1BA7B2572D5A}" presName="spacer" presStyleCnt="0"/>
      <dgm:spPr/>
    </dgm:pt>
    <dgm:pt modelId="{016C6ED6-A436-3043-B1C4-9653DD88BCC7}" type="pres">
      <dgm:prSet presAssocID="{90A44B14-C3F8-9943-B01F-34555180137D}" presName="parentText" presStyleLbl="node1" presStyleIdx="1" presStyleCnt="3">
        <dgm:presLayoutVars>
          <dgm:chMax val="0"/>
          <dgm:bulletEnabled val="1"/>
        </dgm:presLayoutVars>
      </dgm:prSet>
      <dgm:spPr/>
    </dgm:pt>
    <dgm:pt modelId="{D4DD85CF-59D7-6443-9688-3893F11CE47D}" type="pres">
      <dgm:prSet presAssocID="{B9824EDA-741A-D348-97AC-B36B4C6306D9}" presName="spacer" presStyleCnt="0"/>
      <dgm:spPr/>
    </dgm:pt>
    <dgm:pt modelId="{0322CD15-3A50-B341-AE5F-389CE7BF6886}" type="pres">
      <dgm:prSet presAssocID="{DEF8E696-01E0-D940-9275-FA5C37D0BBB1}" presName="parentText" presStyleLbl="node1" presStyleIdx="2" presStyleCnt="3">
        <dgm:presLayoutVars>
          <dgm:chMax val="0"/>
          <dgm:bulletEnabled val="1"/>
        </dgm:presLayoutVars>
      </dgm:prSet>
      <dgm:spPr/>
    </dgm:pt>
  </dgm:ptLst>
  <dgm:cxnLst>
    <dgm:cxn modelId="{3D2EEB1A-ACBB-3441-A938-1E73B7795DEC}" type="presOf" srcId="{2AB3D7DC-2749-7649-96AD-84060675741E}" destId="{3431278B-7F2F-1948-9BC8-B0DD5CA84B73}" srcOrd="0" destOrd="0" presId="urn:microsoft.com/office/officeart/2005/8/layout/vList2"/>
    <dgm:cxn modelId="{4B9E6043-27A3-114C-9025-C5517997396A}" srcId="{6D40653F-4F21-4C40-BA68-1C79B1C8BE1F}" destId="{DEF8E696-01E0-D940-9275-FA5C37D0BBB1}" srcOrd="2" destOrd="0" parTransId="{362EADDA-F587-A745-8CCC-CBFD6E2D620C}" sibTransId="{2443C487-5747-674A-A145-B496D7DF3F49}"/>
    <dgm:cxn modelId="{E2C2D453-6AC7-3C4F-99FD-C3235AD1887F}" srcId="{6D40653F-4F21-4C40-BA68-1C79B1C8BE1F}" destId="{90A44B14-C3F8-9943-B01F-34555180137D}" srcOrd="1" destOrd="0" parTransId="{CB1CEBFD-DDE2-C044-AD65-DCC9E2D606D9}" sibTransId="{B9824EDA-741A-D348-97AC-B36B4C6306D9}"/>
    <dgm:cxn modelId="{26F73C58-A63D-D646-89D1-A8FB0A332CE3}" type="presOf" srcId="{6D40653F-4F21-4C40-BA68-1C79B1C8BE1F}" destId="{E1D638B1-2875-ED41-8B29-43C293688349}" srcOrd="0" destOrd="0" presId="urn:microsoft.com/office/officeart/2005/8/layout/vList2"/>
    <dgm:cxn modelId="{95769861-7F53-A94A-BEF5-08DDFAC73A76}" type="presOf" srcId="{90A44B14-C3F8-9943-B01F-34555180137D}" destId="{016C6ED6-A436-3043-B1C4-9653DD88BCC7}" srcOrd="0" destOrd="0" presId="urn:microsoft.com/office/officeart/2005/8/layout/vList2"/>
    <dgm:cxn modelId="{51036074-7CF9-1540-9E00-7F2052F4C950}" srcId="{6D40653F-4F21-4C40-BA68-1C79B1C8BE1F}" destId="{2AB3D7DC-2749-7649-96AD-84060675741E}" srcOrd="0" destOrd="0" parTransId="{0F78CE64-923C-9344-96C8-F2BCB618B60D}" sibTransId="{3508181C-5169-0141-B703-1BA7B2572D5A}"/>
    <dgm:cxn modelId="{D5FFE7B0-992E-5E47-A174-468E3B56075C}" type="presOf" srcId="{DEF8E696-01E0-D940-9275-FA5C37D0BBB1}" destId="{0322CD15-3A50-B341-AE5F-389CE7BF6886}" srcOrd="0" destOrd="0" presId="urn:microsoft.com/office/officeart/2005/8/layout/vList2"/>
    <dgm:cxn modelId="{CAAD18CE-FE5E-CD45-BBF6-3B23929DDF1B}" type="presParOf" srcId="{E1D638B1-2875-ED41-8B29-43C293688349}" destId="{3431278B-7F2F-1948-9BC8-B0DD5CA84B73}" srcOrd="0" destOrd="0" presId="urn:microsoft.com/office/officeart/2005/8/layout/vList2"/>
    <dgm:cxn modelId="{8C7F97FC-7376-DD4C-8AB4-6264236DCA0B}" type="presParOf" srcId="{E1D638B1-2875-ED41-8B29-43C293688349}" destId="{10EF6919-43F0-B044-9727-9454851C7F69}" srcOrd="1" destOrd="0" presId="urn:microsoft.com/office/officeart/2005/8/layout/vList2"/>
    <dgm:cxn modelId="{73759FB9-1507-D74D-81A4-2F405BA5B182}" type="presParOf" srcId="{E1D638B1-2875-ED41-8B29-43C293688349}" destId="{016C6ED6-A436-3043-B1C4-9653DD88BCC7}" srcOrd="2" destOrd="0" presId="urn:microsoft.com/office/officeart/2005/8/layout/vList2"/>
    <dgm:cxn modelId="{B6E2E651-7AD9-7543-A56C-756702A923D0}" type="presParOf" srcId="{E1D638B1-2875-ED41-8B29-43C293688349}" destId="{D4DD85CF-59D7-6443-9688-3893F11CE47D}" srcOrd="3" destOrd="0" presId="urn:microsoft.com/office/officeart/2005/8/layout/vList2"/>
    <dgm:cxn modelId="{3BBFFF91-C8F3-504F-BC2B-4260DB1E0263}" type="presParOf" srcId="{E1D638B1-2875-ED41-8B29-43C293688349}" destId="{0322CD15-3A50-B341-AE5F-389CE7BF688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F58F3C-3423-47AA-B350-B455284160C1}" type="doc">
      <dgm:prSet loTypeId="urn:microsoft.com/office/officeart/2016/7/layout/ChevronBlockProcess" loCatId="process" qsTypeId="urn:microsoft.com/office/officeart/2005/8/quickstyle/simple2" qsCatId="simple" csTypeId="urn:microsoft.com/office/officeart/2005/8/colors/accent1_2" csCatId="accent1" phldr="1"/>
      <dgm:spPr/>
      <dgm:t>
        <a:bodyPr/>
        <a:lstStyle/>
        <a:p>
          <a:endParaRPr lang="en-US"/>
        </a:p>
      </dgm:t>
    </dgm:pt>
    <dgm:pt modelId="{5F06933D-B1B7-473D-A7B2-584F6ACB2ED1}">
      <dgm:prSet/>
      <dgm:spPr/>
      <dgm:t>
        <a:bodyPr/>
        <a:lstStyle/>
        <a:p>
          <a:r>
            <a:rPr lang="en-US"/>
            <a:t>Identify</a:t>
          </a:r>
        </a:p>
      </dgm:t>
    </dgm:pt>
    <dgm:pt modelId="{F231F8BF-3B7E-4B6E-ACDB-2A5B392B8883}" type="parTrans" cxnId="{3AD167DB-C87A-4E2E-8028-6250F691E760}">
      <dgm:prSet/>
      <dgm:spPr/>
      <dgm:t>
        <a:bodyPr/>
        <a:lstStyle/>
        <a:p>
          <a:endParaRPr lang="en-US"/>
        </a:p>
      </dgm:t>
    </dgm:pt>
    <dgm:pt modelId="{DB01DEB8-6C94-438F-9F35-24BE5B4FE871}" type="sibTrans" cxnId="{3AD167DB-C87A-4E2E-8028-6250F691E760}">
      <dgm:prSet/>
      <dgm:spPr/>
      <dgm:t>
        <a:bodyPr/>
        <a:lstStyle/>
        <a:p>
          <a:endParaRPr lang="en-US"/>
        </a:p>
      </dgm:t>
    </dgm:pt>
    <dgm:pt modelId="{6A170FC3-9E36-4A72-89C4-E382413AEAC1}">
      <dgm:prSet/>
      <dgm:spPr/>
      <dgm:t>
        <a:bodyPr/>
        <a:lstStyle/>
        <a:p>
          <a:r>
            <a:rPr lang="en-US"/>
            <a:t>Identify 3 or more tiers (behaviors, people or settings) that are functionally independent but functionally similar</a:t>
          </a:r>
        </a:p>
      </dgm:t>
    </dgm:pt>
    <dgm:pt modelId="{D1F1BF52-5811-44FE-8BDD-711720AA376A}" type="parTrans" cxnId="{C8E309C1-7D76-4D3C-8414-21CDAB113ABB}">
      <dgm:prSet/>
      <dgm:spPr/>
      <dgm:t>
        <a:bodyPr/>
        <a:lstStyle/>
        <a:p>
          <a:endParaRPr lang="en-US"/>
        </a:p>
      </dgm:t>
    </dgm:pt>
    <dgm:pt modelId="{596096B3-AF43-4009-A413-844850423C62}" type="sibTrans" cxnId="{C8E309C1-7D76-4D3C-8414-21CDAB113ABB}">
      <dgm:prSet/>
      <dgm:spPr/>
      <dgm:t>
        <a:bodyPr/>
        <a:lstStyle/>
        <a:p>
          <a:endParaRPr lang="en-US"/>
        </a:p>
      </dgm:t>
    </dgm:pt>
    <dgm:pt modelId="{5258C53E-56F4-42D8-97D5-89030E354EFF}">
      <dgm:prSet/>
      <dgm:spPr/>
      <dgm:t>
        <a:bodyPr/>
        <a:lstStyle/>
        <a:p>
          <a:r>
            <a:rPr lang="en-US" dirty="0"/>
            <a:t>Determine</a:t>
          </a:r>
        </a:p>
      </dgm:t>
    </dgm:pt>
    <dgm:pt modelId="{14F39A0A-5EE3-4D46-93CA-34676C56A870}" type="parTrans" cxnId="{EA428A9A-84C1-4856-BC2D-D77638639E3E}">
      <dgm:prSet/>
      <dgm:spPr/>
      <dgm:t>
        <a:bodyPr/>
        <a:lstStyle/>
        <a:p>
          <a:endParaRPr lang="en-US"/>
        </a:p>
      </dgm:t>
    </dgm:pt>
    <dgm:pt modelId="{088E5A4A-F39A-4F0C-8F61-BCF8B28F7E39}" type="sibTrans" cxnId="{EA428A9A-84C1-4856-BC2D-D77638639E3E}">
      <dgm:prSet/>
      <dgm:spPr/>
      <dgm:t>
        <a:bodyPr/>
        <a:lstStyle/>
        <a:p>
          <a:endParaRPr lang="en-US"/>
        </a:p>
      </dgm:t>
    </dgm:pt>
    <dgm:pt modelId="{B41D2185-62C4-4E9F-A05F-643F6F2215E0}">
      <dgm:prSet/>
      <dgm:spPr/>
      <dgm:t>
        <a:bodyPr/>
        <a:lstStyle/>
        <a:p>
          <a:r>
            <a:rPr lang="en-US" dirty="0"/>
            <a:t>Determine a criterion for staggering the IV</a:t>
          </a:r>
        </a:p>
      </dgm:t>
    </dgm:pt>
    <dgm:pt modelId="{DDBCA575-A5DB-43AD-8C07-2CFD9A83E947}" type="parTrans" cxnId="{4FCA65E9-38CF-4EF8-9538-5EF312770674}">
      <dgm:prSet/>
      <dgm:spPr/>
      <dgm:t>
        <a:bodyPr/>
        <a:lstStyle/>
        <a:p>
          <a:endParaRPr lang="en-US"/>
        </a:p>
      </dgm:t>
    </dgm:pt>
    <dgm:pt modelId="{70D30529-42F5-4AAE-ADEE-2AD6EAD59990}" type="sibTrans" cxnId="{4FCA65E9-38CF-4EF8-9538-5EF312770674}">
      <dgm:prSet/>
      <dgm:spPr/>
      <dgm:t>
        <a:bodyPr/>
        <a:lstStyle/>
        <a:p>
          <a:endParaRPr lang="en-US"/>
        </a:p>
      </dgm:t>
    </dgm:pt>
    <dgm:pt modelId="{0FF416D8-32B1-4F54-A6BC-0AA698943FB2}">
      <dgm:prSet/>
      <dgm:spPr/>
      <dgm:t>
        <a:bodyPr/>
        <a:lstStyle/>
        <a:p>
          <a:r>
            <a:rPr lang="en-US"/>
            <a:t>Monitor</a:t>
          </a:r>
        </a:p>
      </dgm:t>
    </dgm:pt>
    <dgm:pt modelId="{CA821CBD-971D-4B15-94D1-81922075AE7A}" type="parTrans" cxnId="{C6121B52-F37E-46D6-BDF3-1CBE1811F789}">
      <dgm:prSet/>
      <dgm:spPr/>
      <dgm:t>
        <a:bodyPr/>
        <a:lstStyle/>
        <a:p>
          <a:endParaRPr lang="en-US"/>
        </a:p>
      </dgm:t>
    </dgm:pt>
    <dgm:pt modelId="{63DB6C7D-2F59-4F92-8CB6-1CC09B1E8040}" type="sibTrans" cxnId="{C6121B52-F37E-46D6-BDF3-1CBE1811F789}">
      <dgm:prSet/>
      <dgm:spPr/>
      <dgm:t>
        <a:bodyPr/>
        <a:lstStyle/>
        <a:p>
          <a:endParaRPr lang="en-US"/>
        </a:p>
      </dgm:t>
    </dgm:pt>
    <dgm:pt modelId="{277CDBD1-2472-4373-A392-B3409084952E}">
      <dgm:prSet/>
      <dgm:spPr/>
      <dgm:t>
        <a:bodyPr/>
        <a:lstStyle/>
        <a:p>
          <a:r>
            <a:rPr lang="en-US"/>
            <a:t>Continuously monitor all tiers</a:t>
          </a:r>
        </a:p>
      </dgm:t>
    </dgm:pt>
    <dgm:pt modelId="{6D6CC83D-833E-4319-BE0F-70DF0F95F57F}" type="parTrans" cxnId="{86727389-4F25-4353-97D9-4F2AD02CAA3E}">
      <dgm:prSet/>
      <dgm:spPr/>
      <dgm:t>
        <a:bodyPr/>
        <a:lstStyle/>
        <a:p>
          <a:endParaRPr lang="en-US"/>
        </a:p>
      </dgm:t>
    </dgm:pt>
    <dgm:pt modelId="{ED141F63-2BCA-4DB8-894A-66559871FBEE}" type="sibTrans" cxnId="{86727389-4F25-4353-97D9-4F2AD02CAA3E}">
      <dgm:prSet/>
      <dgm:spPr/>
      <dgm:t>
        <a:bodyPr/>
        <a:lstStyle/>
        <a:p>
          <a:endParaRPr lang="en-US"/>
        </a:p>
      </dgm:t>
    </dgm:pt>
    <dgm:pt modelId="{EC0C637B-228D-437A-914E-63C58D2332A5}">
      <dgm:prSet/>
      <dgm:spPr/>
      <dgm:t>
        <a:bodyPr/>
        <a:lstStyle/>
        <a:p>
          <a:r>
            <a:rPr lang="en-US"/>
            <a:t>Introduce</a:t>
          </a:r>
        </a:p>
      </dgm:t>
    </dgm:pt>
    <dgm:pt modelId="{B2FE898D-E75F-4EEB-8EDD-2BAE91C019D1}" type="parTrans" cxnId="{3F4BE7E8-DF55-49D8-A925-EE9FBA891E02}">
      <dgm:prSet/>
      <dgm:spPr/>
      <dgm:t>
        <a:bodyPr/>
        <a:lstStyle/>
        <a:p>
          <a:endParaRPr lang="en-US"/>
        </a:p>
      </dgm:t>
    </dgm:pt>
    <dgm:pt modelId="{8A826377-96CF-4F94-A96C-07A40D539AC2}" type="sibTrans" cxnId="{3F4BE7E8-DF55-49D8-A925-EE9FBA891E02}">
      <dgm:prSet/>
      <dgm:spPr/>
      <dgm:t>
        <a:bodyPr/>
        <a:lstStyle/>
        <a:p>
          <a:endParaRPr lang="en-US"/>
        </a:p>
      </dgm:t>
    </dgm:pt>
    <dgm:pt modelId="{31178B2C-CFDC-4166-9E80-B30C1296854A}">
      <dgm:prSet/>
      <dgm:spPr/>
      <dgm:t>
        <a:bodyPr/>
        <a:lstStyle/>
        <a:p>
          <a:r>
            <a:rPr lang="en-US"/>
            <a:t>Introduce IV to one tier at a time</a:t>
          </a:r>
        </a:p>
      </dgm:t>
    </dgm:pt>
    <dgm:pt modelId="{C82547A0-E9AE-4546-B956-8CF69FDB5EA4}" type="parTrans" cxnId="{3EB5350A-3A84-493E-9E96-E5FCC8A8D300}">
      <dgm:prSet/>
      <dgm:spPr/>
      <dgm:t>
        <a:bodyPr/>
        <a:lstStyle/>
        <a:p>
          <a:endParaRPr lang="en-US"/>
        </a:p>
      </dgm:t>
    </dgm:pt>
    <dgm:pt modelId="{E1E9C8C4-4C0D-48B5-8044-127CFC2639DE}" type="sibTrans" cxnId="{3EB5350A-3A84-493E-9E96-E5FCC8A8D300}">
      <dgm:prSet/>
      <dgm:spPr/>
      <dgm:t>
        <a:bodyPr/>
        <a:lstStyle/>
        <a:p>
          <a:endParaRPr lang="en-US"/>
        </a:p>
      </dgm:t>
    </dgm:pt>
    <dgm:pt modelId="{51603202-92C9-4275-A302-C22046BF71D0}" type="pres">
      <dgm:prSet presAssocID="{64F58F3C-3423-47AA-B350-B455284160C1}" presName="Name0" presStyleCnt="0">
        <dgm:presLayoutVars>
          <dgm:dir/>
          <dgm:animLvl val="lvl"/>
          <dgm:resizeHandles val="exact"/>
        </dgm:presLayoutVars>
      </dgm:prSet>
      <dgm:spPr/>
    </dgm:pt>
    <dgm:pt modelId="{B90E4890-A6EB-427B-B574-30051681C576}" type="pres">
      <dgm:prSet presAssocID="{5F06933D-B1B7-473D-A7B2-584F6ACB2ED1}" presName="composite" presStyleCnt="0"/>
      <dgm:spPr/>
    </dgm:pt>
    <dgm:pt modelId="{D985C74A-85C6-49F5-940E-666F3859EF04}" type="pres">
      <dgm:prSet presAssocID="{5F06933D-B1B7-473D-A7B2-584F6ACB2ED1}" presName="parTx" presStyleLbl="alignNode1" presStyleIdx="0" presStyleCnt="4">
        <dgm:presLayoutVars>
          <dgm:chMax val="0"/>
          <dgm:chPref val="0"/>
        </dgm:presLayoutVars>
      </dgm:prSet>
      <dgm:spPr/>
    </dgm:pt>
    <dgm:pt modelId="{847D0E3F-9C27-47E7-B7B1-4A1470007289}" type="pres">
      <dgm:prSet presAssocID="{5F06933D-B1B7-473D-A7B2-584F6ACB2ED1}" presName="desTx" presStyleLbl="alignAccFollowNode1" presStyleIdx="0" presStyleCnt="4">
        <dgm:presLayoutVars/>
      </dgm:prSet>
      <dgm:spPr/>
    </dgm:pt>
    <dgm:pt modelId="{EBFCB6F6-CBAA-4329-BD6E-C5EF503ACEEF}" type="pres">
      <dgm:prSet presAssocID="{DB01DEB8-6C94-438F-9F35-24BE5B4FE871}" presName="space" presStyleCnt="0"/>
      <dgm:spPr/>
    </dgm:pt>
    <dgm:pt modelId="{4AD4995F-7129-43DE-818E-AE3CC13B8B1F}" type="pres">
      <dgm:prSet presAssocID="{5258C53E-56F4-42D8-97D5-89030E354EFF}" presName="composite" presStyleCnt="0"/>
      <dgm:spPr/>
    </dgm:pt>
    <dgm:pt modelId="{7C975E21-A5ED-4301-AFE3-27E77BBDEAEA}" type="pres">
      <dgm:prSet presAssocID="{5258C53E-56F4-42D8-97D5-89030E354EFF}" presName="parTx" presStyleLbl="alignNode1" presStyleIdx="1" presStyleCnt="4">
        <dgm:presLayoutVars>
          <dgm:chMax val="0"/>
          <dgm:chPref val="0"/>
        </dgm:presLayoutVars>
      </dgm:prSet>
      <dgm:spPr/>
    </dgm:pt>
    <dgm:pt modelId="{0EC46D23-7193-43B3-9D9A-53A0DD96DA80}" type="pres">
      <dgm:prSet presAssocID="{5258C53E-56F4-42D8-97D5-89030E354EFF}" presName="desTx" presStyleLbl="alignAccFollowNode1" presStyleIdx="1" presStyleCnt="4">
        <dgm:presLayoutVars/>
      </dgm:prSet>
      <dgm:spPr/>
    </dgm:pt>
    <dgm:pt modelId="{4D62C7B5-971A-4739-898A-884F2B627A6D}" type="pres">
      <dgm:prSet presAssocID="{088E5A4A-F39A-4F0C-8F61-BCF8B28F7E39}" presName="space" presStyleCnt="0"/>
      <dgm:spPr/>
    </dgm:pt>
    <dgm:pt modelId="{1639AB53-A4F9-478A-B9E5-E037BD1BE211}" type="pres">
      <dgm:prSet presAssocID="{0FF416D8-32B1-4F54-A6BC-0AA698943FB2}" presName="composite" presStyleCnt="0"/>
      <dgm:spPr/>
    </dgm:pt>
    <dgm:pt modelId="{16DE7EBE-6E5D-4896-BAB4-897E8778AAA1}" type="pres">
      <dgm:prSet presAssocID="{0FF416D8-32B1-4F54-A6BC-0AA698943FB2}" presName="parTx" presStyleLbl="alignNode1" presStyleIdx="2" presStyleCnt="4">
        <dgm:presLayoutVars>
          <dgm:chMax val="0"/>
          <dgm:chPref val="0"/>
        </dgm:presLayoutVars>
      </dgm:prSet>
      <dgm:spPr/>
    </dgm:pt>
    <dgm:pt modelId="{692AC7E6-27EC-452D-8888-EF85869F8ADD}" type="pres">
      <dgm:prSet presAssocID="{0FF416D8-32B1-4F54-A6BC-0AA698943FB2}" presName="desTx" presStyleLbl="alignAccFollowNode1" presStyleIdx="2" presStyleCnt="4">
        <dgm:presLayoutVars/>
      </dgm:prSet>
      <dgm:spPr/>
    </dgm:pt>
    <dgm:pt modelId="{17C862EE-020C-4255-8C71-0A11968CFB3A}" type="pres">
      <dgm:prSet presAssocID="{63DB6C7D-2F59-4F92-8CB6-1CC09B1E8040}" presName="space" presStyleCnt="0"/>
      <dgm:spPr/>
    </dgm:pt>
    <dgm:pt modelId="{5BC2DC31-F094-4586-B0F6-E63E65B1BE47}" type="pres">
      <dgm:prSet presAssocID="{EC0C637B-228D-437A-914E-63C58D2332A5}" presName="composite" presStyleCnt="0"/>
      <dgm:spPr/>
    </dgm:pt>
    <dgm:pt modelId="{D6801D7D-03D5-4D35-A1FD-F35F41F73FE9}" type="pres">
      <dgm:prSet presAssocID="{EC0C637B-228D-437A-914E-63C58D2332A5}" presName="parTx" presStyleLbl="alignNode1" presStyleIdx="3" presStyleCnt="4">
        <dgm:presLayoutVars>
          <dgm:chMax val="0"/>
          <dgm:chPref val="0"/>
        </dgm:presLayoutVars>
      </dgm:prSet>
      <dgm:spPr/>
    </dgm:pt>
    <dgm:pt modelId="{DBD7E69A-64DD-409D-BEAC-58C3B90A1CB8}" type="pres">
      <dgm:prSet presAssocID="{EC0C637B-228D-437A-914E-63C58D2332A5}" presName="desTx" presStyleLbl="alignAccFollowNode1" presStyleIdx="3" presStyleCnt="4">
        <dgm:presLayoutVars/>
      </dgm:prSet>
      <dgm:spPr/>
    </dgm:pt>
  </dgm:ptLst>
  <dgm:cxnLst>
    <dgm:cxn modelId="{3EB5350A-3A84-493E-9E96-E5FCC8A8D300}" srcId="{EC0C637B-228D-437A-914E-63C58D2332A5}" destId="{31178B2C-CFDC-4166-9E80-B30C1296854A}" srcOrd="0" destOrd="0" parTransId="{C82547A0-E9AE-4546-B956-8CF69FDB5EA4}" sibTransId="{E1E9C8C4-4C0D-48B5-8044-127CFC2639DE}"/>
    <dgm:cxn modelId="{C8621C13-196C-42A1-87B9-99CFD90EA59C}" type="presOf" srcId="{64F58F3C-3423-47AA-B350-B455284160C1}" destId="{51603202-92C9-4275-A302-C22046BF71D0}" srcOrd="0" destOrd="0" presId="urn:microsoft.com/office/officeart/2016/7/layout/ChevronBlockProcess"/>
    <dgm:cxn modelId="{99CADF3C-8244-4AF5-A247-FD4AB3D4F554}" type="presOf" srcId="{31178B2C-CFDC-4166-9E80-B30C1296854A}" destId="{DBD7E69A-64DD-409D-BEAC-58C3B90A1CB8}" srcOrd="0" destOrd="0" presId="urn:microsoft.com/office/officeart/2016/7/layout/ChevronBlockProcess"/>
    <dgm:cxn modelId="{5D2D164D-0B58-4495-96FA-BCBD7CA7D55C}" type="presOf" srcId="{277CDBD1-2472-4373-A392-B3409084952E}" destId="{692AC7E6-27EC-452D-8888-EF85869F8ADD}" srcOrd="0" destOrd="0" presId="urn:microsoft.com/office/officeart/2016/7/layout/ChevronBlockProcess"/>
    <dgm:cxn modelId="{C6121B52-F37E-46D6-BDF3-1CBE1811F789}" srcId="{64F58F3C-3423-47AA-B350-B455284160C1}" destId="{0FF416D8-32B1-4F54-A6BC-0AA698943FB2}" srcOrd="2" destOrd="0" parTransId="{CA821CBD-971D-4B15-94D1-81922075AE7A}" sibTransId="{63DB6C7D-2F59-4F92-8CB6-1CC09B1E8040}"/>
    <dgm:cxn modelId="{3B941054-60E2-410F-BAB0-C7203FB43F5E}" type="presOf" srcId="{B41D2185-62C4-4E9F-A05F-643F6F2215E0}" destId="{0EC46D23-7193-43B3-9D9A-53A0DD96DA80}" srcOrd="0" destOrd="0" presId="urn:microsoft.com/office/officeart/2016/7/layout/ChevronBlockProcess"/>
    <dgm:cxn modelId="{BBBF026F-ADF4-4688-8389-8C08A27671E8}" type="presOf" srcId="{5258C53E-56F4-42D8-97D5-89030E354EFF}" destId="{7C975E21-A5ED-4301-AFE3-27E77BBDEAEA}" srcOrd="0" destOrd="0" presId="urn:microsoft.com/office/officeart/2016/7/layout/ChevronBlockProcess"/>
    <dgm:cxn modelId="{4843DF87-61B0-44D6-995E-67E9D8C748B0}" type="presOf" srcId="{6A170FC3-9E36-4A72-89C4-E382413AEAC1}" destId="{847D0E3F-9C27-47E7-B7B1-4A1470007289}" srcOrd="0" destOrd="0" presId="urn:microsoft.com/office/officeart/2016/7/layout/ChevronBlockProcess"/>
    <dgm:cxn modelId="{86727389-4F25-4353-97D9-4F2AD02CAA3E}" srcId="{0FF416D8-32B1-4F54-A6BC-0AA698943FB2}" destId="{277CDBD1-2472-4373-A392-B3409084952E}" srcOrd="0" destOrd="0" parTransId="{6D6CC83D-833E-4319-BE0F-70DF0F95F57F}" sibTransId="{ED141F63-2BCA-4DB8-894A-66559871FBEE}"/>
    <dgm:cxn modelId="{30685D94-E3AC-43E0-9B13-CCFD695131DC}" type="presOf" srcId="{EC0C637B-228D-437A-914E-63C58D2332A5}" destId="{D6801D7D-03D5-4D35-A1FD-F35F41F73FE9}" srcOrd="0" destOrd="0" presId="urn:microsoft.com/office/officeart/2016/7/layout/ChevronBlockProcess"/>
    <dgm:cxn modelId="{EA428A9A-84C1-4856-BC2D-D77638639E3E}" srcId="{64F58F3C-3423-47AA-B350-B455284160C1}" destId="{5258C53E-56F4-42D8-97D5-89030E354EFF}" srcOrd="1" destOrd="0" parTransId="{14F39A0A-5EE3-4D46-93CA-34676C56A870}" sibTransId="{088E5A4A-F39A-4F0C-8F61-BCF8B28F7E39}"/>
    <dgm:cxn modelId="{3D49FEBD-3853-430C-B994-88E364228F8E}" type="presOf" srcId="{5F06933D-B1B7-473D-A7B2-584F6ACB2ED1}" destId="{D985C74A-85C6-49F5-940E-666F3859EF04}" srcOrd="0" destOrd="0" presId="urn:microsoft.com/office/officeart/2016/7/layout/ChevronBlockProcess"/>
    <dgm:cxn modelId="{C8E309C1-7D76-4D3C-8414-21CDAB113ABB}" srcId="{5F06933D-B1B7-473D-A7B2-584F6ACB2ED1}" destId="{6A170FC3-9E36-4A72-89C4-E382413AEAC1}" srcOrd="0" destOrd="0" parTransId="{D1F1BF52-5811-44FE-8BDD-711720AA376A}" sibTransId="{596096B3-AF43-4009-A413-844850423C62}"/>
    <dgm:cxn modelId="{3AD167DB-C87A-4E2E-8028-6250F691E760}" srcId="{64F58F3C-3423-47AA-B350-B455284160C1}" destId="{5F06933D-B1B7-473D-A7B2-584F6ACB2ED1}" srcOrd="0" destOrd="0" parTransId="{F231F8BF-3B7E-4B6E-ACDB-2A5B392B8883}" sibTransId="{DB01DEB8-6C94-438F-9F35-24BE5B4FE871}"/>
    <dgm:cxn modelId="{3F4BE7E8-DF55-49D8-A925-EE9FBA891E02}" srcId="{64F58F3C-3423-47AA-B350-B455284160C1}" destId="{EC0C637B-228D-437A-914E-63C58D2332A5}" srcOrd="3" destOrd="0" parTransId="{B2FE898D-E75F-4EEB-8EDD-2BAE91C019D1}" sibTransId="{8A826377-96CF-4F94-A96C-07A40D539AC2}"/>
    <dgm:cxn modelId="{4FCA65E9-38CF-4EF8-9538-5EF312770674}" srcId="{5258C53E-56F4-42D8-97D5-89030E354EFF}" destId="{B41D2185-62C4-4E9F-A05F-643F6F2215E0}" srcOrd="0" destOrd="0" parTransId="{DDBCA575-A5DB-43AD-8C07-2CFD9A83E947}" sibTransId="{70D30529-42F5-4AAE-ADEE-2AD6EAD59990}"/>
    <dgm:cxn modelId="{751691FA-BA9F-4D12-919A-4F09AEB7D142}" type="presOf" srcId="{0FF416D8-32B1-4F54-A6BC-0AA698943FB2}" destId="{16DE7EBE-6E5D-4896-BAB4-897E8778AAA1}" srcOrd="0" destOrd="0" presId="urn:microsoft.com/office/officeart/2016/7/layout/ChevronBlockProcess"/>
    <dgm:cxn modelId="{55172CBC-5695-4D78-BCDD-A4627364EFD9}" type="presParOf" srcId="{51603202-92C9-4275-A302-C22046BF71D0}" destId="{B90E4890-A6EB-427B-B574-30051681C576}" srcOrd="0" destOrd="0" presId="urn:microsoft.com/office/officeart/2016/7/layout/ChevronBlockProcess"/>
    <dgm:cxn modelId="{18B4DC60-54ED-468D-B70D-729AE80CE7FA}" type="presParOf" srcId="{B90E4890-A6EB-427B-B574-30051681C576}" destId="{D985C74A-85C6-49F5-940E-666F3859EF04}" srcOrd="0" destOrd="0" presId="urn:microsoft.com/office/officeart/2016/7/layout/ChevronBlockProcess"/>
    <dgm:cxn modelId="{F161AC3E-CF86-4D12-B0F9-DBFC155F1AB2}" type="presParOf" srcId="{B90E4890-A6EB-427B-B574-30051681C576}" destId="{847D0E3F-9C27-47E7-B7B1-4A1470007289}" srcOrd="1" destOrd="0" presId="urn:microsoft.com/office/officeart/2016/7/layout/ChevronBlockProcess"/>
    <dgm:cxn modelId="{4CB3C81F-6393-40EF-BBCE-7161345EAFCF}" type="presParOf" srcId="{51603202-92C9-4275-A302-C22046BF71D0}" destId="{EBFCB6F6-CBAA-4329-BD6E-C5EF503ACEEF}" srcOrd="1" destOrd="0" presId="urn:microsoft.com/office/officeart/2016/7/layout/ChevronBlockProcess"/>
    <dgm:cxn modelId="{B808C8D3-3438-473B-8EDE-93037B0BECDB}" type="presParOf" srcId="{51603202-92C9-4275-A302-C22046BF71D0}" destId="{4AD4995F-7129-43DE-818E-AE3CC13B8B1F}" srcOrd="2" destOrd="0" presId="urn:microsoft.com/office/officeart/2016/7/layout/ChevronBlockProcess"/>
    <dgm:cxn modelId="{3E2B6AA5-78C7-4F4A-AD18-C51E6E3F4F5B}" type="presParOf" srcId="{4AD4995F-7129-43DE-818E-AE3CC13B8B1F}" destId="{7C975E21-A5ED-4301-AFE3-27E77BBDEAEA}" srcOrd="0" destOrd="0" presId="urn:microsoft.com/office/officeart/2016/7/layout/ChevronBlockProcess"/>
    <dgm:cxn modelId="{A67E6EF6-AD3F-47B3-81BD-5564946F2FB4}" type="presParOf" srcId="{4AD4995F-7129-43DE-818E-AE3CC13B8B1F}" destId="{0EC46D23-7193-43B3-9D9A-53A0DD96DA80}" srcOrd="1" destOrd="0" presId="urn:microsoft.com/office/officeart/2016/7/layout/ChevronBlockProcess"/>
    <dgm:cxn modelId="{6BFFF6F1-75AF-4072-A5E5-D866E6F0D93B}" type="presParOf" srcId="{51603202-92C9-4275-A302-C22046BF71D0}" destId="{4D62C7B5-971A-4739-898A-884F2B627A6D}" srcOrd="3" destOrd="0" presId="urn:microsoft.com/office/officeart/2016/7/layout/ChevronBlockProcess"/>
    <dgm:cxn modelId="{02FD65BB-48ED-4D57-A7D8-82A1E664A9B9}" type="presParOf" srcId="{51603202-92C9-4275-A302-C22046BF71D0}" destId="{1639AB53-A4F9-478A-B9E5-E037BD1BE211}" srcOrd="4" destOrd="0" presId="urn:microsoft.com/office/officeart/2016/7/layout/ChevronBlockProcess"/>
    <dgm:cxn modelId="{EE60A90F-2863-4E3B-88BB-8A180A0682F9}" type="presParOf" srcId="{1639AB53-A4F9-478A-B9E5-E037BD1BE211}" destId="{16DE7EBE-6E5D-4896-BAB4-897E8778AAA1}" srcOrd="0" destOrd="0" presId="urn:microsoft.com/office/officeart/2016/7/layout/ChevronBlockProcess"/>
    <dgm:cxn modelId="{027098F2-F94D-4D82-9683-6D15B2327F1D}" type="presParOf" srcId="{1639AB53-A4F9-478A-B9E5-E037BD1BE211}" destId="{692AC7E6-27EC-452D-8888-EF85869F8ADD}" srcOrd="1" destOrd="0" presId="urn:microsoft.com/office/officeart/2016/7/layout/ChevronBlockProcess"/>
    <dgm:cxn modelId="{FE14D082-8B00-4829-8559-80301BB04FEF}" type="presParOf" srcId="{51603202-92C9-4275-A302-C22046BF71D0}" destId="{17C862EE-020C-4255-8C71-0A11968CFB3A}" srcOrd="5" destOrd="0" presId="urn:microsoft.com/office/officeart/2016/7/layout/ChevronBlockProcess"/>
    <dgm:cxn modelId="{EE714721-E885-43B1-86F1-10C92E57549B}" type="presParOf" srcId="{51603202-92C9-4275-A302-C22046BF71D0}" destId="{5BC2DC31-F094-4586-B0F6-E63E65B1BE47}" srcOrd="6" destOrd="0" presId="urn:microsoft.com/office/officeart/2016/7/layout/ChevronBlockProcess"/>
    <dgm:cxn modelId="{7FD5066B-04B2-4770-88CC-EDC6FD2CD1FD}" type="presParOf" srcId="{5BC2DC31-F094-4586-B0F6-E63E65B1BE47}" destId="{D6801D7D-03D5-4D35-A1FD-F35F41F73FE9}" srcOrd="0" destOrd="0" presId="urn:microsoft.com/office/officeart/2016/7/layout/ChevronBlockProcess"/>
    <dgm:cxn modelId="{F0F9A20C-B520-4FD9-AE21-74D7771306DC}" type="presParOf" srcId="{5BC2DC31-F094-4586-B0F6-E63E65B1BE47}" destId="{DBD7E69A-64DD-409D-BEAC-58C3B90A1CB8}" srcOrd="1" destOrd="0" presId="urn:microsoft.com/office/officeart/2016/7/layout/Chevron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2FDF47-5522-46B0-9791-38D6462FD369}" type="doc">
      <dgm:prSet loTypeId="urn:microsoft.com/office/officeart/2016/7/layout/BasicLinearProcessNumbered" loCatId="process" qsTypeId="urn:microsoft.com/office/officeart/2005/8/quickstyle/simple2" qsCatId="simple" csTypeId="urn:microsoft.com/office/officeart/2005/8/colors/accent1_2" csCatId="accent1"/>
      <dgm:spPr/>
      <dgm:t>
        <a:bodyPr/>
        <a:lstStyle/>
        <a:p>
          <a:endParaRPr lang="en-US"/>
        </a:p>
      </dgm:t>
    </dgm:pt>
    <dgm:pt modelId="{000C0C03-DD02-422F-A73E-F7F49E60AA11}">
      <dgm:prSet/>
      <dgm:spPr/>
      <dgm:t>
        <a:bodyPr/>
        <a:lstStyle/>
        <a:p>
          <a:r>
            <a:rPr lang="en-US" dirty="0"/>
            <a:t>An initial probe is taken to determine level of performance on each behavior in the sequence.</a:t>
          </a:r>
        </a:p>
      </dgm:t>
    </dgm:pt>
    <dgm:pt modelId="{7019CEAD-56FA-402A-BABC-05C34AC3774B}" type="parTrans" cxnId="{A7943E34-3155-4AE0-8299-DF63A73BC006}">
      <dgm:prSet/>
      <dgm:spPr/>
      <dgm:t>
        <a:bodyPr/>
        <a:lstStyle/>
        <a:p>
          <a:endParaRPr lang="en-US"/>
        </a:p>
      </dgm:t>
    </dgm:pt>
    <dgm:pt modelId="{EDDEF95A-0D8C-449B-BF8E-FCC6500B34E0}" type="sibTrans" cxnId="{A7943E34-3155-4AE0-8299-DF63A73BC006}">
      <dgm:prSet phldrT="1" phldr="0"/>
      <dgm:spPr/>
      <dgm:t>
        <a:bodyPr/>
        <a:lstStyle/>
        <a:p>
          <a:r>
            <a:rPr lang="en-US" dirty="0"/>
            <a:t>1</a:t>
          </a:r>
        </a:p>
      </dgm:t>
    </dgm:pt>
    <dgm:pt modelId="{A7EA7714-539E-49E5-9708-9C5FAF0AF6F7}">
      <dgm:prSet/>
      <dgm:spPr/>
      <dgm:t>
        <a:bodyPr/>
        <a:lstStyle/>
        <a:p>
          <a:r>
            <a:rPr lang="en-US"/>
            <a:t>A series of baseline measures is obtained on each step prior to training on that step</a:t>
          </a:r>
        </a:p>
      </dgm:t>
    </dgm:pt>
    <dgm:pt modelId="{B2A5F635-D149-4038-BC69-A7184726B3A5}" type="parTrans" cxnId="{2162FC44-F994-4F29-A2A6-338EE6FD5EB7}">
      <dgm:prSet/>
      <dgm:spPr/>
      <dgm:t>
        <a:bodyPr/>
        <a:lstStyle/>
        <a:p>
          <a:endParaRPr lang="en-US"/>
        </a:p>
      </dgm:t>
    </dgm:pt>
    <dgm:pt modelId="{AA505711-5047-451F-BE21-74F237C38241}" type="sibTrans" cxnId="{2162FC44-F994-4F29-A2A6-338EE6FD5EB7}">
      <dgm:prSet phldrT="2" phldr="0"/>
      <dgm:spPr/>
      <dgm:t>
        <a:bodyPr/>
        <a:lstStyle/>
        <a:p>
          <a:r>
            <a:rPr lang="en-US"/>
            <a:t>2</a:t>
          </a:r>
        </a:p>
      </dgm:t>
    </dgm:pt>
    <dgm:pt modelId="{9DBFE4B2-C94A-41DC-B28D-11368D3106D8}">
      <dgm:prSet/>
      <dgm:spPr/>
      <dgm:t>
        <a:bodyPr/>
        <a:lstStyle/>
        <a:p>
          <a:r>
            <a:rPr lang="en-US"/>
            <a:t>After criterion-level performance is reached on any training step, a probe of each step in the sequence is obtained to determine whether performance changes have occurred.</a:t>
          </a:r>
        </a:p>
      </dgm:t>
    </dgm:pt>
    <dgm:pt modelId="{3367A7DE-C483-44E3-842F-454F8517EC56}" type="parTrans" cxnId="{2CB7E1AB-2B4A-4CD8-BC0C-4A56DB27DE7A}">
      <dgm:prSet/>
      <dgm:spPr/>
      <dgm:t>
        <a:bodyPr/>
        <a:lstStyle/>
        <a:p>
          <a:endParaRPr lang="en-US"/>
        </a:p>
      </dgm:t>
    </dgm:pt>
    <dgm:pt modelId="{A2D31EE1-56D8-42E6-B2F9-9DC11BF38D4D}" type="sibTrans" cxnId="{2CB7E1AB-2B4A-4CD8-BC0C-4A56DB27DE7A}">
      <dgm:prSet phldrT="3" phldr="0"/>
      <dgm:spPr/>
      <dgm:t>
        <a:bodyPr/>
        <a:lstStyle/>
        <a:p>
          <a:r>
            <a:rPr lang="en-US"/>
            <a:t>3</a:t>
          </a:r>
        </a:p>
      </dgm:t>
    </dgm:pt>
    <dgm:pt modelId="{CB56FB64-BCD9-4F56-8966-035742C2FB2F}" type="pres">
      <dgm:prSet presAssocID="{D92FDF47-5522-46B0-9791-38D6462FD369}" presName="Name0" presStyleCnt="0">
        <dgm:presLayoutVars>
          <dgm:animLvl val="lvl"/>
          <dgm:resizeHandles val="exact"/>
        </dgm:presLayoutVars>
      </dgm:prSet>
      <dgm:spPr/>
    </dgm:pt>
    <dgm:pt modelId="{F810EE2A-24D9-4B7E-9EDC-D8906BAB47B7}" type="pres">
      <dgm:prSet presAssocID="{000C0C03-DD02-422F-A73E-F7F49E60AA11}" presName="compositeNode" presStyleCnt="0">
        <dgm:presLayoutVars>
          <dgm:bulletEnabled val="1"/>
        </dgm:presLayoutVars>
      </dgm:prSet>
      <dgm:spPr/>
    </dgm:pt>
    <dgm:pt modelId="{F7CDE061-B9EC-44A6-8BB1-6FB5016AC462}" type="pres">
      <dgm:prSet presAssocID="{000C0C03-DD02-422F-A73E-F7F49E60AA11}" presName="bgRect" presStyleLbl="bgAccFollowNode1" presStyleIdx="0" presStyleCnt="3"/>
      <dgm:spPr/>
    </dgm:pt>
    <dgm:pt modelId="{6A6F35C7-144C-4AD3-AC5B-5CFBB9B02861}" type="pres">
      <dgm:prSet presAssocID="{EDDEF95A-0D8C-449B-BF8E-FCC6500B34E0}" presName="sibTransNodeCircle" presStyleLbl="alignNode1" presStyleIdx="0" presStyleCnt="6">
        <dgm:presLayoutVars>
          <dgm:chMax val="0"/>
          <dgm:bulletEnabled/>
        </dgm:presLayoutVars>
      </dgm:prSet>
      <dgm:spPr/>
    </dgm:pt>
    <dgm:pt modelId="{ED53DC61-C590-4344-BFA2-D4BDBDCA2A6A}" type="pres">
      <dgm:prSet presAssocID="{000C0C03-DD02-422F-A73E-F7F49E60AA11}" presName="bottomLine" presStyleLbl="alignNode1" presStyleIdx="1" presStyleCnt="6">
        <dgm:presLayoutVars/>
      </dgm:prSet>
      <dgm:spPr/>
    </dgm:pt>
    <dgm:pt modelId="{11A9A1A5-A877-4638-B4FF-D36E2439FD32}" type="pres">
      <dgm:prSet presAssocID="{000C0C03-DD02-422F-A73E-F7F49E60AA11}" presName="nodeText" presStyleLbl="bgAccFollowNode1" presStyleIdx="0" presStyleCnt="3">
        <dgm:presLayoutVars>
          <dgm:bulletEnabled val="1"/>
        </dgm:presLayoutVars>
      </dgm:prSet>
      <dgm:spPr/>
    </dgm:pt>
    <dgm:pt modelId="{A13A72FF-7221-4611-8C28-290A0B220C83}" type="pres">
      <dgm:prSet presAssocID="{EDDEF95A-0D8C-449B-BF8E-FCC6500B34E0}" presName="sibTrans" presStyleCnt="0"/>
      <dgm:spPr/>
    </dgm:pt>
    <dgm:pt modelId="{8BED4400-4F16-422C-A81D-491E9204D872}" type="pres">
      <dgm:prSet presAssocID="{A7EA7714-539E-49E5-9708-9C5FAF0AF6F7}" presName="compositeNode" presStyleCnt="0">
        <dgm:presLayoutVars>
          <dgm:bulletEnabled val="1"/>
        </dgm:presLayoutVars>
      </dgm:prSet>
      <dgm:spPr/>
    </dgm:pt>
    <dgm:pt modelId="{67E864D3-3575-4EDC-8BA4-CE80DF6345E4}" type="pres">
      <dgm:prSet presAssocID="{A7EA7714-539E-49E5-9708-9C5FAF0AF6F7}" presName="bgRect" presStyleLbl="bgAccFollowNode1" presStyleIdx="1" presStyleCnt="3"/>
      <dgm:spPr/>
    </dgm:pt>
    <dgm:pt modelId="{032A7A93-5D0A-481B-94C2-07B49F85D22C}" type="pres">
      <dgm:prSet presAssocID="{AA505711-5047-451F-BE21-74F237C38241}" presName="sibTransNodeCircle" presStyleLbl="alignNode1" presStyleIdx="2" presStyleCnt="6">
        <dgm:presLayoutVars>
          <dgm:chMax val="0"/>
          <dgm:bulletEnabled/>
        </dgm:presLayoutVars>
      </dgm:prSet>
      <dgm:spPr/>
    </dgm:pt>
    <dgm:pt modelId="{E5B9D82A-5163-4842-8F2A-7AF60A13C030}" type="pres">
      <dgm:prSet presAssocID="{A7EA7714-539E-49E5-9708-9C5FAF0AF6F7}" presName="bottomLine" presStyleLbl="alignNode1" presStyleIdx="3" presStyleCnt="6">
        <dgm:presLayoutVars/>
      </dgm:prSet>
      <dgm:spPr/>
    </dgm:pt>
    <dgm:pt modelId="{41E317D6-0287-4CE1-BC75-4C134A67AFEA}" type="pres">
      <dgm:prSet presAssocID="{A7EA7714-539E-49E5-9708-9C5FAF0AF6F7}" presName="nodeText" presStyleLbl="bgAccFollowNode1" presStyleIdx="1" presStyleCnt="3">
        <dgm:presLayoutVars>
          <dgm:bulletEnabled val="1"/>
        </dgm:presLayoutVars>
      </dgm:prSet>
      <dgm:spPr/>
    </dgm:pt>
    <dgm:pt modelId="{E95E9D32-9C8D-4A9B-89FF-BC83D7898E81}" type="pres">
      <dgm:prSet presAssocID="{AA505711-5047-451F-BE21-74F237C38241}" presName="sibTrans" presStyleCnt="0"/>
      <dgm:spPr/>
    </dgm:pt>
    <dgm:pt modelId="{8E675202-F86F-43F6-9F52-45FC1ECDB894}" type="pres">
      <dgm:prSet presAssocID="{9DBFE4B2-C94A-41DC-B28D-11368D3106D8}" presName="compositeNode" presStyleCnt="0">
        <dgm:presLayoutVars>
          <dgm:bulletEnabled val="1"/>
        </dgm:presLayoutVars>
      </dgm:prSet>
      <dgm:spPr/>
    </dgm:pt>
    <dgm:pt modelId="{427FF6D8-BA97-4C88-B529-83F05B2FB45B}" type="pres">
      <dgm:prSet presAssocID="{9DBFE4B2-C94A-41DC-B28D-11368D3106D8}" presName="bgRect" presStyleLbl="bgAccFollowNode1" presStyleIdx="2" presStyleCnt="3"/>
      <dgm:spPr/>
    </dgm:pt>
    <dgm:pt modelId="{97747B66-9FF2-431B-8B8D-C312C0AFF896}" type="pres">
      <dgm:prSet presAssocID="{A2D31EE1-56D8-42E6-B2F9-9DC11BF38D4D}" presName="sibTransNodeCircle" presStyleLbl="alignNode1" presStyleIdx="4" presStyleCnt="6">
        <dgm:presLayoutVars>
          <dgm:chMax val="0"/>
          <dgm:bulletEnabled/>
        </dgm:presLayoutVars>
      </dgm:prSet>
      <dgm:spPr/>
    </dgm:pt>
    <dgm:pt modelId="{E1724378-26BA-4ABE-AC71-102F42FE453D}" type="pres">
      <dgm:prSet presAssocID="{9DBFE4B2-C94A-41DC-B28D-11368D3106D8}" presName="bottomLine" presStyleLbl="alignNode1" presStyleIdx="5" presStyleCnt="6">
        <dgm:presLayoutVars/>
      </dgm:prSet>
      <dgm:spPr/>
    </dgm:pt>
    <dgm:pt modelId="{EE58D2AF-FEF3-44EE-A31A-2FC5796649DB}" type="pres">
      <dgm:prSet presAssocID="{9DBFE4B2-C94A-41DC-B28D-11368D3106D8}" presName="nodeText" presStyleLbl="bgAccFollowNode1" presStyleIdx="2" presStyleCnt="3">
        <dgm:presLayoutVars>
          <dgm:bulletEnabled val="1"/>
        </dgm:presLayoutVars>
      </dgm:prSet>
      <dgm:spPr/>
    </dgm:pt>
  </dgm:ptLst>
  <dgm:cxnLst>
    <dgm:cxn modelId="{A7943E34-3155-4AE0-8299-DF63A73BC006}" srcId="{D92FDF47-5522-46B0-9791-38D6462FD369}" destId="{000C0C03-DD02-422F-A73E-F7F49E60AA11}" srcOrd="0" destOrd="0" parTransId="{7019CEAD-56FA-402A-BABC-05C34AC3774B}" sibTransId="{EDDEF95A-0D8C-449B-BF8E-FCC6500B34E0}"/>
    <dgm:cxn modelId="{7374DF40-280C-484A-8436-11CC7735A256}" type="presOf" srcId="{D92FDF47-5522-46B0-9791-38D6462FD369}" destId="{CB56FB64-BCD9-4F56-8966-035742C2FB2F}" srcOrd="0" destOrd="0" presId="urn:microsoft.com/office/officeart/2016/7/layout/BasicLinearProcessNumbered"/>
    <dgm:cxn modelId="{2162FC44-F994-4F29-A2A6-338EE6FD5EB7}" srcId="{D92FDF47-5522-46B0-9791-38D6462FD369}" destId="{A7EA7714-539E-49E5-9708-9C5FAF0AF6F7}" srcOrd="1" destOrd="0" parTransId="{B2A5F635-D149-4038-BC69-A7184726B3A5}" sibTransId="{AA505711-5047-451F-BE21-74F237C38241}"/>
    <dgm:cxn modelId="{C38BDF6E-19D3-4C96-8C93-8DEE7DB9CEE1}" type="presOf" srcId="{9DBFE4B2-C94A-41DC-B28D-11368D3106D8}" destId="{427FF6D8-BA97-4C88-B529-83F05B2FB45B}" srcOrd="0" destOrd="0" presId="urn:microsoft.com/office/officeart/2016/7/layout/BasicLinearProcessNumbered"/>
    <dgm:cxn modelId="{D7A6AE7F-30A0-4868-8441-159687BBB592}" type="presOf" srcId="{EDDEF95A-0D8C-449B-BF8E-FCC6500B34E0}" destId="{6A6F35C7-144C-4AD3-AC5B-5CFBB9B02861}" srcOrd="0" destOrd="0" presId="urn:microsoft.com/office/officeart/2016/7/layout/BasicLinearProcessNumbered"/>
    <dgm:cxn modelId="{2CB7E1AB-2B4A-4CD8-BC0C-4A56DB27DE7A}" srcId="{D92FDF47-5522-46B0-9791-38D6462FD369}" destId="{9DBFE4B2-C94A-41DC-B28D-11368D3106D8}" srcOrd="2" destOrd="0" parTransId="{3367A7DE-C483-44E3-842F-454F8517EC56}" sibTransId="{A2D31EE1-56D8-42E6-B2F9-9DC11BF38D4D}"/>
    <dgm:cxn modelId="{D8D329AF-F3D0-4093-B5DF-607A97E64FA5}" type="presOf" srcId="{A2D31EE1-56D8-42E6-B2F9-9DC11BF38D4D}" destId="{97747B66-9FF2-431B-8B8D-C312C0AFF896}" srcOrd="0" destOrd="0" presId="urn:microsoft.com/office/officeart/2016/7/layout/BasicLinearProcessNumbered"/>
    <dgm:cxn modelId="{8DCB8BC1-54A7-4B4A-8B4D-5B3E37203C9B}" type="presOf" srcId="{9DBFE4B2-C94A-41DC-B28D-11368D3106D8}" destId="{EE58D2AF-FEF3-44EE-A31A-2FC5796649DB}" srcOrd="1" destOrd="0" presId="urn:microsoft.com/office/officeart/2016/7/layout/BasicLinearProcessNumbered"/>
    <dgm:cxn modelId="{A4A0FCC8-5A88-4F36-903D-E8E4EC89DE69}" type="presOf" srcId="{000C0C03-DD02-422F-A73E-F7F49E60AA11}" destId="{F7CDE061-B9EC-44A6-8BB1-6FB5016AC462}" srcOrd="0" destOrd="0" presId="urn:microsoft.com/office/officeart/2016/7/layout/BasicLinearProcessNumbered"/>
    <dgm:cxn modelId="{412273D5-E298-4BB3-83CB-7037FB65312F}" type="presOf" srcId="{A7EA7714-539E-49E5-9708-9C5FAF0AF6F7}" destId="{67E864D3-3575-4EDC-8BA4-CE80DF6345E4}" srcOrd="0" destOrd="0" presId="urn:microsoft.com/office/officeart/2016/7/layout/BasicLinearProcessNumbered"/>
    <dgm:cxn modelId="{ADF1B0D8-A5F4-40F7-9837-FEC77A1BE949}" type="presOf" srcId="{000C0C03-DD02-422F-A73E-F7F49E60AA11}" destId="{11A9A1A5-A877-4638-B4FF-D36E2439FD32}" srcOrd="1" destOrd="0" presId="urn:microsoft.com/office/officeart/2016/7/layout/BasicLinearProcessNumbered"/>
    <dgm:cxn modelId="{6E64E2DD-6262-4C67-A9F2-040D5ABE78FF}" type="presOf" srcId="{A7EA7714-539E-49E5-9708-9C5FAF0AF6F7}" destId="{41E317D6-0287-4CE1-BC75-4C134A67AFEA}" srcOrd="1" destOrd="0" presId="urn:microsoft.com/office/officeart/2016/7/layout/BasicLinearProcessNumbered"/>
    <dgm:cxn modelId="{2C1FC6E5-0B5E-4E20-A9C5-095C038B03A3}" type="presOf" srcId="{AA505711-5047-451F-BE21-74F237C38241}" destId="{032A7A93-5D0A-481B-94C2-07B49F85D22C}" srcOrd="0" destOrd="0" presId="urn:microsoft.com/office/officeart/2016/7/layout/BasicLinearProcessNumbered"/>
    <dgm:cxn modelId="{5DF4FE51-90D3-4C3A-852C-C22687FC265F}" type="presParOf" srcId="{CB56FB64-BCD9-4F56-8966-035742C2FB2F}" destId="{F810EE2A-24D9-4B7E-9EDC-D8906BAB47B7}" srcOrd="0" destOrd="0" presId="urn:microsoft.com/office/officeart/2016/7/layout/BasicLinearProcessNumbered"/>
    <dgm:cxn modelId="{BD4930F2-0873-4D7A-ADCF-6F404658B7EA}" type="presParOf" srcId="{F810EE2A-24D9-4B7E-9EDC-D8906BAB47B7}" destId="{F7CDE061-B9EC-44A6-8BB1-6FB5016AC462}" srcOrd="0" destOrd="0" presId="urn:microsoft.com/office/officeart/2016/7/layout/BasicLinearProcessNumbered"/>
    <dgm:cxn modelId="{F971EC4D-9F6E-47FC-9605-46F1AEF82C1A}" type="presParOf" srcId="{F810EE2A-24D9-4B7E-9EDC-D8906BAB47B7}" destId="{6A6F35C7-144C-4AD3-AC5B-5CFBB9B02861}" srcOrd="1" destOrd="0" presId="urn:microsoft.com/office/officeart/2016/7/layout/BasicLinearProcessNumbered"/>
    <dgm:cxn modelId="{F431782D-5CF1-4E18-8901-5ADBB9EA64A8}" type="presParOf" srcId="{F810EE2A-24D9-4B7E-9EDC-D8906BAB47B7}" destId="{ED53DC61-C590-4344-BFA2-D4BDBDCA2A6A}" srcOrd="2" destOrd="0" presId="urn:microsoft.com/office/officeart/2016/7/layout/BasicLinearProcessNumbered"/>
    <dgm:cxn modelId="{67862385-328D-4A43-BD63-DFCB1EB2B0D8}" type="presParOf" srcId="{F810EE2A-24D9-4B7E-9EDC-D8906BAB47B7}" destId="{11A9A1A5-A877-4638-B4FF-D36E2439FD32}" srcOrd="3" destOrd="0" presId="urn:microsoft.com/office/officeart/2016/7/layout/BasicLinearProcessNumbered"/>
    <dgm:cxn modelId="{DFA6AFB7-5BEB-46D0-BE77-BC8480867572}" type="presParOf" srcId="{CB56FB64-BCD9-4F56-8966-035742C2FB2F}" destId="{A13A72FF-7221-4611-8C28-290A0B220C83}" srcOrd="1" destOrd="0" presId="urn:microsoft.com/office/officeart/2016/7/layout/BasicLinearProcessNumbered"/>
    <dgm:cxn modelId="{3317C3A3-9A91-4F92-B542-C15A5D6B022F}" type="presParOf" srcId="{CB56FB64-BCD9-4F56-8966-035742C2FB2F}" destId="{8BED4400-4F16-422C-A81D-491E9204D872}" srcOrd="2" destOrd="0" presId="urn:microsoft.com/office/officeart/2016/7/layout/BasicLinearProcessNumbered"/>
    <dgm:cxn modelId="{F55DD087-490B-4B6A-83AD-87CC9BCFD446}" type="presParOf" srcId="{8BED4400-4F16-422C-A81D-491E9204D872}" destId="{67E864D3-3575-4EDC-8BA4-CE80DF6345E4}" srcOrd="0" destOrd="0" presId="urn:microsoft.com/office/officeart/2016/7/layout/BasicLinearProcessNumbered"/>
    <dgm:cxn modelId="{807BAFA6-9C91-4F97-9B63-32DCD118ED5F}" type="presParOf" srcId="{8BED4400-4F16-422C-A81D-491E9204D872}" destId="{032A7A93-5D0A-481B-94C2-07B49F85D22C}" srcOrd="1" destOrd="0" presId="urn:microsoft.com/office/officeart/2016/7/layout/BasicLinearProcessNumbered"/>
    <dgm:cxn modelId="{52D1DAFF-E571-4A0E-803D-CD42AC93BE37}" type="presParOf" srcId="{8BED4400-4F16-422C-A81D-491E9204D872}" destId="{E5B9D82A-5163-4842-8F2A-7AF60A13C030}" srcOrd="2" destOrd="0" presId="urn:microsoft.com/office/officeart/2016/7/layout/BasicLinearProcessNumbered"/>
    <dgm:cxn modelId="{F39AAA60-03F4-4AA3-B82D-AFB076EF942F}" type="presParOf" srcId="{8BED4400-4F16-422C-A81D-491E9204D872}" destId="{41E317D6-0287-4CE1-BC75-4C134A67AFEA}" srcOrd="3" destOrd="0" presId="urn:microsoft.com/office/officeart/2016/7/layout/BasicLinearProcessNumbered"/>
    <dgm:cxn modelId="{EC8A582A-28E3-46BE-9DCA-C9DA834AAA2C}" type="presParOf" srcId="{CB56FB64-BCD9-4F56-8966-035742C2FB2F}" destId="{E95E9D32-9C8D-4A9B-89FF-BC83D7898E81}" srcOrd="3" destOrd="0" presId="urn:microsoft.com/office/officeart/2016/7/layout/BasicLinearProcessNumbered"/>
    <dgm:cxn modelId="{698C3FD3-3552-463C-AEC8-24568224894E}" type="presParOf" srcId="{CB56FB64-BCD9-4F56-8966-035742C2FB2F}" destId="{8E675202-F86F-43F6-9F52-45FC1ECDB894}" srcOrd="4" destOrd="0" presId="urn:microsoft.com/office/officeart/2016/7/layout/BasicLinearProcessNumbered"/>
    <dgm:cxn modelId="{7E3E1C1E-ECB0-430D-8C5A-39FF7171FC00}" type="presParOf" srcId="{8E675202-F86F-43F6-9F52-45FC1ECDB894}" destId="{427FF6D8-BA97-4C88-B529-83F05B2FB45B}" srcOrd="0" destOrd="0" presId="urn:microsoft.com/office/officeart/2016/7/layout/BasicLinearProcessNumbered"/>
    <dgm:cxn modelId="{F8F35443-35DC-4A4E-B03F-65A53AEA4703}" type="presParOf" srcId="{8E675202-F86F-43F6-9F52-45FC1ECDB894}" destId="{97747B66-9FF2-431B-8B8D-C312C0AFF896}" srcOrd="1" destOrd="0" presId="urn:microsoft.com/office/officeart/2016/7/layout/BasicLinearProcessNumbered"/>
    <dgm:cxn modelId="{18B76DF1-0B80-4A2B-863B-3554605DE7B7}" type="presParOf" srcId="{8E675202-F86F-43F6-9F52-45FC1ECDB894}" destId="{E1724378-26BA-4ABE-AC71-102F42FE453D}" srcOrd="2" destOrd="0" presId="urn:microsoft.com/office/officeart/2016/7/layout/BasicLinearProcessNumbered"/>
    <dgm:cxn modelId="{DCE6F74A-5828-4093-952A-811ED15130D1}" type="presParOf" srcId="{8E675202-F86F-43F6-9F52-45FC1ECDB894}" destId="{EE58D2AF-FEF3-44EE-A31A-2FC5796649DB}"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C91231-52D1-3448-A2AB-8ECE4AD21408}" type="doc">
      <dgm:prSet loTypeId="urn:microsoft.com/office/officeart/2005/8/layout/vList2" loCatId="" qsTypeId="urn:microsoft.com/office/officeart/2005/8/quickstyle/simple2" qsCatId="simple" csTypeId="urn:microsoft.com/office/officeart/2005/8/colors/accent1_2" csCatId="accent1" phldr="1"/>
      <dgm:spPr/>
      <dgm:t>
        <a:bodyPr/>
        <a:lstStyle/>
        <a:p>
          <a:endParaRPr lang="en-US"/>
        </a:p>
      </dgm:t>
    </dgm:pt>
    <dgm:pt modelId="{6476C1C1-37B8-AA4E-8F7E-5D182EAF875F}">
      <dgm:prSet/>
      <dgm:spPr/>
      <dgm:t>
        <a:bodyPr/>
        <a:lstStyle/>
        <a:p>
          <a:pPr rtl="0"/>
          <a:r>
            <a:rPr lang="en-US" dirty="0"/>
            <a:t>A</a:t>
          </a:r>
          <a:r>
            <a:rPr lang="en-US" baseline="0" dirty="0"/>
            <a:t> group of AB designs with varying (usually predetermined) amounts of time spent in the A (Baseline) Condition</a:t>
          </a:r>
          <a:endParaRPr lang="en-US" dirty="0"/>
        </a:p>
      </dgm:t>
    </dgm:pt>
    <dgm:pt modelId="{0F3693C5-290C-8749-9F4F-E55721AEDEEE}" type="parTrans" cxnId="{05159A98-9807-394B-A633-82A71DE7363E}">
      <dgm:prSet/>
      <dgm:spPr/>
      <dgm:t>
        <a:bodyPr/>
        <a:lstStyle/>
        <a:p>
          <a:endParaRPr lang="en-US"/>
        </a:p>
      </dgm:t>
    </dgm:pt>
    <dgm:pt modelId="{5D4635C4-C7FF-8045-B07F-1962070CB552}" type="sibTrans" cxnId="{05159A98-9807-394B-A633-82A71DE7363E}">
      <dgm:prSet/>
      <dgm:spPr/>
      <dgm:t>
        <a:bodyPr/>
        <a:lstStyle/>
        <a:p>
          <a:endParaRPr lang="en-US"/>
        </a:p>
      </dgm:t>
    </dgm:pt>
    <dgm:pt modelId="{EBA1006A-0869-DD42-839C-4EFBFBF6D4AA}">
      <dgm:prSet/>
      <dgm:spPr/>
      <dgm:t>
        <a:bodyPr/>
        <a:lstStyle/>
        <a:p>
          <a:pPr rtl="0"/>
          <a:r>
            <a:rPr lang="en-US"/>
            <a:t>Baselines are not measured at the same time</a:t>
          </a:r>
        </a:p>
      </dgm:t>
    </dgm:pt>
    <dgm:pt modelId="{846C7244-BBB6-9543-B71C-A469090F6784}" type="parTrans" cxnId="{5658EC5B-C688-6044-84B9-96B93B89195D}">
      <dgm:prSet/>
      <dgm:spPr/>
      <dgm:t>
        <a:bodyPr/>
        <a:lstStyle/>
        <a:p>
          <a:endParaRPr lang="en-US"/>
        </a:p>
      </dgm:t>
    </dgm:pt>
    <dgm:pt modelId="{CEFDB235-A12A-2045-94BE-07A327A176A5}" type="sibTrans" cxnId="{5658EC5B-C688-6044-84B9-96B93B89195D}">
      <dgm:prSet/>
      <dgm:spPr/>
      <dgm:t>
        <a:bodyPr/>
        <a:lstStyle/>
        <a:p>
          <a:endParaRPr lang="en-US"/>
        </a:p>
      </dgm:t>
    </dgm:pt>
    <dgm:pt modelId="{F11DF6F2-31C6-F841-8714-4C588BA3617A}">
      <dgm:prSet/>
      <dgm:spPr/>
      <dgm:t>
        <a:bodyPr/>
        <a:lstStyle/>
        <a:p>
          <a:pPr rtl="0"/>
          <a:r>
            <a:rPr lang="en-US" dirty="0"/>
            <a:t>It allows the use of fewer resources and the researcher may extend  the study to new behaviors, settings, and individuals.  Allows for more flexibility.</a:t>
          </a:r>
        </a:p>
      </dgm:t>
    </dgm:pt>
    <dgm:pt modelId="{51D399A8-8AA9-AC4B-A63A-531953E66282}" type="parTrans" cxnId="{B6A4714B-F0FD-9049-A1FE-4ACF2EFBFB52}">
      <dgm:prSet/>
      <dgm:spPr/>
      <dgm:t>
        <a:bodyPr/>
        <a:lstStyle/>
        <a:p>
          <a:endParaRPr lang="en-US"/>
        </a:p>
      </dgm:t>
    </dgm:pt>
    <dgm:pt modelId="{278115BF-B57D-1841-8611-A9C1A3D59583}" type="sibTrans" cxnId="{B6A4714B-F0FD-9049-A1FE-4ACF2EFBFB52}">
      <dgm:prSet/>
      <dgm:spPr/>
      <dgm:t>
        <a:bodyPr/>
        <a:lstStyle/>
        <a:p>
          <a:endParaRPr lang="en-US"/>
        </a:p>
      </dgm:t>
    </dgm:pt>
    <dgm:pt modelId="{9175B277-B0FD-4693-993A-450C24D97473}" type="pres">
      <dgm:prSet presAssocID="{BDC91231-52D1-3448-A2AB-8ECE4AD21408}" presName="linear" presStyleCnt="0">
        <dgm:presLayoutVars>
          <dgm:animLvl val="lvl"/>
          <dgm:resizeHandles val="exact"/>
        </dgm:presLayoutVars>
      </dgm:prSet>
      <dgm:spPr/>
    </dgm:pt>
    <dgm:pt modelId="{BC941521-0EA6-4008-B771-FA2220B84CDD}" type="pres">
      <dgm:prSet presAssocID="{6476C1C1-37B8-AA4E-8F7E-5D182EAF875F}" presName="parentText" presStyleLbl="node1" presStyleIdx="0" presStyleCnt="3">
        <dgm:presLayoutVars>
          <dgm:chMax val="0"/>
          <dgm:bulletEnabled val="1"/>
        </dgm:presLayoutVars>
      </dgm:prSet>
      <dgm:spPr/>
    </dgm:pt>
    <dgm:pt modelId="{6E7C3265-8C58-4CDA-8B4F-EC66E0A304D7}" type="pres">
      <dgm:prSet presAssocID="{5D4635C4-C7FF-8045-B07F-1962070CB552}" presName="spacer" presStyleCnt="0"/>
      <dgm:spPr/>
    </dgm:pt>
    <dgm:pt modelId="{2384F7E0-93A5-40C4-97F2-77158227D1C2}" type="pres">
      <dgm:prSet presAssocID="{EBA1006A-0869-DD42-839C-4EFBFBF6D4AA}" presName="parentText" presStyleLbl="node1" presStyleIdx="1" presStyleCnt="3">
        <dgm:presLayoutVars>
          <dgm:chMax val="0"/>
          <dgm:bulletEnabled val="1"/>
        </dgm:presLayoutVars>
      </dgm:prSet>
      <dgm:spPr/>
    </dgm:pt>
    <dgm:pt modelId="{8A613278-467C-4417-BD23-83F6AE3845C8}" type="pres">
      <dgm:prSet presAssocID="{CEFDB235-A12A-2045-94BE-07A327A176A5}" presName="spacer" presStyleCnt="0"/>
      <dgm:spPr/>
    </dgm:pt>
    <dgm:pt modelId="{11A4F69E-6E23-45A8-B711-FA778BAE33B7}" type="pres">
      <dgm:prSet presAssocID="{F11DF6F2-31C6-F841-8714-4C588BA3617A}" presName="parentText" presStyleLbl="node1" presStyleIdx="2" presStyleCnt="3">
        <dgm:presLayoutVars>
          <dgm:chMax val="0"/>
          <dgm:bulletEnabled val="1"/>
        </dgm:presLayoutVars>
      </dgm:prSet>
      <dgm:spPr/>
    </dgm:pt>
  </dgm:ptLst>
  <dgm:cxnLst>
    <dgm:cxn modelId="{0740163F-5E96-41E5-BBE2-A92B45D65AF2}" type="presOf" srcId="{F11DF6F2-31C6-F841-8714-4C588BA3617A}" destId="{11A4F69E-6E23-45A8-B711-FA778BAE33B7}" srcOrd="0" destOrd="0" presId="urn:microsoft.com/office/officeart/2005/8/layout/vList2"/>
    <dgm:cxn modelId="{B6A4714B-F0FD-9049-A1FE-4ACF2EFBFB52}" srcId="{BDC91231-52D1-3448-A2AB-8ECE4AD21408}" destId="{F11DF6F2-31C6-F841-8714-4C588BA3617A}" srcOrd="2" destOrd="0" parTransId="{51D399A8-8AA9-AC4B-A63A-531953E66282}" sibTransId="{278115BF-B57D-1841-8611-A9C1A3D59583}"/>
    <dgm:cxn modelId="{5658EC5B-C688-6044-84B9-96B93B89195D}" srcId="{BDC91231-52D1-3448-A2AB-8ECE4AD21408}" destId="{EBA1006A-0869-DD42-839C-4EFBFBF6D4AA}" srcOrd="1" destOrd="0" parTransId="{846C7244-BBB6-9543-B71C-A469090F6784}" sibTransId="{CEFDB235-A12A-2045-94BE-07A327A176A5}"/>
    <dgm:cxn modelId="{05159A98-9807-394B-A633-82A71DE7363E}" srcId="{BDC91231-52D1-3448-A2AB-8ECE4AD21408}" destId="{6476C1C1-37B8-AA4E-8F7E-5D182EAF875F}" srcOrd="0" destOrd="0" parTransId="{0F3693C5-290C-8749-9F4F-E55721AEDEEE}" sibTransId="{5D4635C4-C7FF-8045-B07F-1962070CB552}"/>
    <dgm:cxn modelId="{0E3DE4C4-64A7-4D00-B800-F7526F890B8D}" type="presOf" srcId="{BDC91231-52D1-3448-A2AB-8ECE4AD21408}" destId="{9175B277-B0FD-4693-993A-450C24D97473}" srcOrd="0" destOrd="0" presId="urn:microsoft.com/office/officeart/2005/8/layout/vList2"/>
    <dgm:cxn modelId="{B6269CDA-7BC9-4A11-B5EB-78ECE1DB8646}" type="presOf" srcId="{6476C1C1-37B8-AA4E-8F7E-5D182EAF875F}" destId="{BC941521-0EA6-4008-B771-FA2220B84CDD}" srcOrd="0" destOrd="0" presId="urn:microsoft.com/office/officeart/2005/8/layout/vList2"/>
    <dgm:cxn modelId="{8E1A9BF8-450D-4A0D-9675-5CF3C9FA1331}" type="presOf" srcId="{EBA1006A-0869-DD42-839C-4EFBFBF6D4AA}" destId="{2384F7E0-93A5-40C4-97F2-77158227D1C2}" srcOrd="0" destOrd="0" presId="urn:microsoft.com/office/officeart/2005/8/layout/vList2"/>
    <dgm:cxn modelId="{2ACC1AAA-5C02-4A38-824F-D76E02D03C66}" type="presParOf" srcId="{9175B277-B0FD-4693-993A-450C24D97473}" destId="{BC941521-0EA6-4008-B771-FA2220B84CDD}" srcOrd="0" destOrd="0" presId="urn:microsoft.com/office/officeart/2005/8/layout/vList2"/>
    <dgm:cxn modelId="{A68312BB-7387-40D3-A423-CBF24095D8BD}" type="presParOf" srcId="{9175B277-B0FD-4693-993A-450C24D97473}" destId="{6E7C3265-8C58-4CDA-8B4F-EC66E0A304D7}" srcOrd="1" destOrd="0" presId="urn:microsoft.com/office/officeart/2005/8/layout/vList2"/>
    <dgm:cxn modelId="{B51B43ED-0F29-478A-9F5B-7150CF4A9249}" type="presParOf" srcId="{9175B277-B0FD-4693-993A-450C24D97473}" destId="{2384F7E0-93A5-40C4-97F2-77158227D1C2}" srcOrd="2" destOrd="0" presId="urn:microsoft.com/office/officeart/2005/8/layout/vList2"/>
    <dgm:cxn modelId="{91565902-A38E-407E-8ECF-1A2B12D0B214}" type="presParOf" srcId="{9175B277-B0FD-4693-993A-450C24D97473}" destId="{8A613278-467C-4417-BD23-83F6AE3845C8}" srcOrd="3" destOrd="0" presId="urn:microsoft.com/office/officeart/2005/8/layout/vList2"/>
    <dgm:cxn modelId="{1E7548ED-58D6-4B2C-BCC3-E6660BC9C160}" type="presParOf" srcId="{9175B277-B0FD-4693-993A-450C24D97473}" destId="{11A4F69E-6E23-45A8-B711-FA778BAE33B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C19C85-13DE-2540-A672-3FEE9019A5BB}" type="doc">
      <dgm:prSet loTypeId="urn:microsoft.com/office/officeart/2005/8/layout/vList2" loCatId="" qsTypeId="urn:microsoft.com/office/officeart/2005/8/quickstyle/simple2" qsCatId="simple" csTypeId="urn:microsoft.com/office/officeart/2005/8/colors/accent1_2" csCatId="accent1" phldr="1"/>
      <dgm:spPr/>
      <dgm:t>
        <a:bodyPr/>
        <a:lstStyle/>
        <a:p>
          <a:endParaRPr lang="en-US"/>
        </a:p>
      </dgm:t>
    </dgm:pt>
    <dgm:pt modelId="{D85C3FB4-77EA-494A-86A7-278A2B42F1F3}">
      <dgm:prSet/>
      <dgm:spPr/>
      <dgm:t>
        <a:bodyPr/>
        <a:lstStyle/>
        <a:p>
          <a:pPr marL="973138" indent="-973138" rtl="0"/>
          <a:r>
            <a:rPr lang="en-US" dirty="0"/>
            <a:t>Year 1 - Collect BL only in Setting 1; implement IV following stable baseline </a:t>
          </a:r>
        </a:p>
      </dgm:t>
    </dgm:pt>
    <dgm:pt modelId="{4893AC52-1003-744E-9EE6-4C17A7672A9D}" type="parTrans" cxnId="{638C22BC-2B70-394B-9596-4CE3C0B20BE4}">
      <dgm:prSet/>
      <dgm:spPr/>
      <dgm:t>
        <a:bodyPr/>
        <a:lstStyle/>
        <a:p>
          <a:endParaRPr lang="en-US"/>
        </a:p>
      </dgm:t>
    </dgm:pt>
    <dgm:pt modelId="{74629D57-E68D-754D-AEBB-5043A001CC69}" type="sibTrans" cxnId="{638C22BC-2B70-394B-9596-4CE3C0B20BE4}">
      <dgm:prSet/>
      <dgm:spPr/>
      <dgm:t>
        <a:bodyPr/>
        <a:lstStyle/>
        <a:p>
          <a:endParaRPr lang="en-US"/>
        </a:p>
      </dgm:t>
    </dgm:pt>
    <dgm:pt modelId="{9AD8AAB4-D6C6-EE4C-BD10-8C53304EA2F4}">
      <dgm:prSet/>
      <dgm:spPr/>
      <dgm:t>
        <a:bodyPr/>
        <a:lstStyle/>
        <a:p>
          <a:pPr marL="1025525" indent="-1025525" rtl="0">
            <a:tabLst>
              <a:tab pos="1025525" algn="l"/>
            </a:tabLst>
          </a:pPr>
          <a:r>
            <a:rPr lang="en-US" dirty="0"/>
            <a:t>Year 2 - Collect BL only in Setting 2; implement IV following stability and longer BL than Setting 1 as determined or stable). </a:t>
          </a:r>
        </a:p>
      </dgm:t>
    </dgm:pt>
    <dgm:pt modelId="{963C9F8F-7385-F640-96C7-EB21B4BE8A4C}" type="parTrans" cxnId="{B8F1505E-EE21-E14E-834C-35D98F5C3170}">
      <dgm:prSet/>
      <dgm:spPr/>
      <dgm:t>
        <a:bodyPr/>
        <a:lstStyle/>
        <a:p>
          <a:endParaRPr lang="en-US"/>
        </a:p>
      </dgm:t>
    </dgm:pt>
    <dgm:pt modelId="{0C28F12E-1B81-E94B-B795-7EA292DC061C}" type="sibTrans" cxnId="{B8F1505E-EE21-E14E-834C-35D98F5C3170}">
      <dgm:prSet/>
      <dgm:spPr/>
      <dgm:t>
        <a:bodyPr/>
        <a:lstStyle/>
        <a:p>
          <a:endParaRPr lang="en-US"/>
        </a:p>
      </dgm:t>
    </dgm:pt>
    <dgm:pt modelId="{D62C8706-351B-804C-9413-DBCD76580E25}">
      <dgm:prSet/>
      <dgm:spPr/>
      <dgm:t>
        <a:bodyPr/>
        <a:lstStyle/>
        <a:p>
          <a:pPr marL="1025525" indent="-1025525" rtl="0"/>
          <a:r>
            <a:rPr lang="en-US" dirty="0"/>
            <a:t>Year 3 - Collect BL only in Setting 3; implement IV following stability and longer BL than Setting 2</a:t>
          </a:r>
        </a:p>
      </dgm:t>
    </dgm:pt>
    <dgm:pt modelId="{1B98094E-33E0-6D49-9A6B-67310213906B}" type="parTrans" cxnId="{D12A4C7A-9E92-1F45-801B-C4D7A05A54A8}">
      <dgm:prSet/>
      <dgm:spPr/>
      <dgm:t>
        <a:bodyPr/>
        <a:lstStyle/>
        <a:p>
          <a:endParaRPr lang="en-US"/>
        </a:p>
      </dgm:t>
    </dgm:pt>
    <dgm:pt modelId="{A05A0E1A-1CC4-E546-B37A-FE1F6187B7C6}" type="sibTrans" cxnId="{D12A4C7A-9E92-1F45-801B-C4D7A05A54A8}">
      <dgm:prSet/>
      <dgm:spPr/>
      <dgm:t>
        <a:bodyPr/>
        <a:lstStyle/>
        <a:p>
          <a:endParaRPr lang="en-US"/>
        </a:p>
      </dgm:t>
    </dgm:pt>
    <dgm:pt modelId="{34AA0F1F-0A08-E547-ABB2-AABF959B3957}">
      <dgm:prSet/>
      <dgm:spPr/>
      <dgm:t>
        <a:bodyPr/>
        <a:lstStyle/>
        <a:p>
          <a:pPr rtl="0"/>
          <a:endParaRPr lang="en-US" dirty="0"/>
        </a:p>
      </dgm:t>
    </dgm:pt>
    <dgm:pt modelId="{31D40947-B097-1F44-A80A-740C5CB8EBB9}" type="parTrans" cxnId="{86D39806-B27D-4D4D-A6E0-8539221771EF}">
      <dgm:prSet/>
      <dgm:spPr/>
      <dgm:t>
        <a:bodyPr/>
        <a:lstStyle/>
        <a:p>
          <a:endParaRPr lang="en-US"/>
        </a:p>
      </dgm:t>
    </dgm:pt>
    <dgm:pt modelId="{60D74838-7704-004F-B550-0B3E348ECA06}" type="sibTrans" cxnId="{86D39806-B27D-4D4D-A6E0-8539221771EF}">
      <dgm:prSet/>
      <dgm:spPr/>
      <dgm:t>
        <a:bodyPr/>
        <a:lstStyle/>
        <a:p>
          <a:endParaRPr lang="en-US"/>
        </a:p>
      </dgm:t>
    </dgm:pt>
    <dgm:pt modelId="{C926D04F-EC9C-479B-9C12-690E6A2DFCFD}" type="pres">
      <dgm:prSet presAssocID="{AFC19C85-13DE-2540-A672-3FEE9019A5BB}" presName="linear" presStyleCnt="0">
        <dgm:presLayoutVars>
          <dgm:animLvl val="lvl"/>
          <dgm:resizeHandles val="exact"/>
        </dgm:presLayoutVars>
      </dgm:prSet>
      <dgm:spPr/>
    </dgm:pt>
    <dgm:pt modelId="{AE177950-48D3-4493-9009-81C5B16F1452}" type="pres">
      <dgm:prSet presAssocID="{D85C3FB4-77EA-494A-86A7-278A2B42F1F3}" presName="parentText" presStyleLbl="node1" presStyleIdx="0" presStyleCnt="3">
        <dgm:presLayoutVars>
          <dgm:chMax val="0"/>
          <dgm:bulletEnabled val="1"/>
        </dgm:presLayoutVars>
      </dgm:prSet>
      <dgm:spPr/>
    </dgm:pt>
    <dgm:pt modelId="{EE365884-3B65-4F3F-88B9-88FEBBA0305B}" type="pres">
      <dgm:prSet presAssocID="{74629D57-E68D-754D-AEBB-5043A001CC69}" presName="spacer" presStyleCnt="0"/>
      <dgm:spPr/>
    </dgm:pt>
    <dgm:pt modelId="{E6B05724-5925-4C38-B786-6C842AB113A9}" type="pres">
      <dgm:prSet presAssocID="{9AD8AAB4-D6C6-EE4C-BD10-8C53304EA2F4}" presName="parentText" presStyleLbl="node1" presStyleIdx="1" presStyleCnt="3">
        <dgm:presLayoutVars>
          <dgm:chMax val="0"/>
          <dgm:bulletEnabled val="1"/>
        </dgm:presLayoutVars>
      </dgm:prSet>
      <dgm:spPr/>
    </dgm:pt>
    <dgm:pt modelId="{744ABE50-6433-4EB4-9947-2860F8A5E3E8}" type="pres">
      <dgm:prSet presAssocID="{0C28F12E-1B81-E94B-B795-7EA292DC061C}" presName="spacer" presStyleCnt="0"/>
      <dgm:spPr/>
    </dgm:pt>
    <dgm:pt modelId="{45DB1973-8A18-48C9-BB5B-6CD2DD9A970A}" type="pres">
      <dgm:prSet presAssocID="{D62C8706-351B-804C-9413-DBCD76580E25}" presName="parentText" presStyleLbl="node1" presStyleIdx="2" presStyleCnt="3">
        <dgm:presLayoutVars>
          <dgm:chMax val="0"/>
          <dgm:bulletEnabled val="1"/>
        </dgm:presLayoutVars>
      </dgm:prSet>
      <dgm:spPr/>
    </dgm:pt>
    <dgm:pt modelId="{02009A8A-B53D-4440-84F4-4392A49F0018}" type="pres">
      <dgm:prSet presAssocID="{D62C8706-351B-804C-9413-DBCD76580E25}" presName="childText" presStyleLbl="revTx" presStyleIdx="0" presStyleCnt="1">
        <dgm:presLayoutVars>
          <dgm:bulletEnabled val="1"/>
        </dgm:presLayoutVars>
      </dgm:prSet>
      <dgm:spPr/>
    </dgm:pt>
  </dgm:ptLst>
  <dgm:cxnLst>
    <dgm:cxn modelId="{86D39806-B27D-4D4D-A6E0-8539221771EF}" srcId="{D62C8706-351B-804C-9413-DBCD76580E25}" destId="{34AA0F1F-0A08-E547-ABB2-AABF959B3957}" srcOrd="0" destOrd="0" parTransId="{31D40947-B097-1F44-A80A-740C5CB8EBB9}" sibTransId="{60D74838-7704-004F-B550-0B3E348ECA06}"/>
    <dgm:cxn modelId="{B8F1505E-EE21-E14E-834C-35D98F5C3170}" srcId="{AFC19C85-13DE-2540-A672-3FEE9019A5BB}" destId="{9AD8AAB4-D6C6-EE4C-BD10-8C53304EA2F4}" srcOrd="1" destOrd="0" parTransId="{963C9F8F-7385-F640-96C7-EB21B4BE8A4C}" sibTransId="{0C28F12E-1B81-E94B-B795-7EA292DC061C}"/>
    <dgm:cxn modelId="{B886816A-696E-4308-8EF4-0FEFD4AE6292}" type="presOf" srcId="{34AA0F1F-0A08-E547-ABB2-AABF959B3957}" destId="{02009A8A-B53D-4440-84F4-4392A49F0018}" srcOrd="0" destOrd="0" presId="urn:microsoft.com/office/officeart/2005/8/layout/vList2"/>
    <dgm:cxn modelId="{D12A4C7A-9E92-1F45-801B-C4D7A05A54A8}" srcId="{AFC19C85-13DE-2540-A672-3FEE9019A5BB}" destId="{D62C8706-351B-804C-9413-DBCD76580E25}" srcOrd="2" destOrd="0" parTransId="{1B98094E-33E0-6D49-9A6B-67310213906B}" sibTransId="{A05A0E1A-1CC4-E546-B37A-FE1F6187B7C6}"/>
    <dgm:cxn modelId="{638C22BC-2B70-394B-9596-4CE3C0B20BE4}" srcId="{AFC19C85-13DE-2540-A672-3FEE9019A5BB}" destId="{D85C3FB4-77EA-494A-86A7-278A2B42F1F3}" srcOrd="0" destOrd="0" parTransId="{4893AC52-1003-744E-9EE6-4C17A7672A9D}" sibTransId="{74629D57-E68D-754D-AEBB-5043A001CC69}"/>
    <dgm:cxn modelId="{2418E4C6-71A1-4FCB-9E90-FF46396E8BF9}" type="presOf" srcId="{D85C3FB4-77EA-494A-86A7-278A2B42F1F3}" destId="{AE177950-48D3-4493-9009-81C5B16F1452}" srcOrd="0" destOrd="0" presId="urn:microsoft.com/office/officeart/2005/8/layout/vList2"/>
    <dgm:cxn modelId="{C7741EDD-BE3C-42CC-A000-5C00B350F322}" type="presOf" srcId="{AFC19C85-13DE-2540-A672-3FEE9019A5BB}" destId="{C926D04F-EC9C-479B-9C12-690E6A2DFCFD}" srcOrd="0" destOrd="0" presId="urn:microsoft.com/office/officeart/2005/8/layout/vList2"/>
    <dgm:cxn modelId="{9EC42ADE-8B07-4F80-A143-D4D3467ABB71}" type="presOf" srcId="{9AD8AAB4-D6C6-EE4C-BD10-8C53304EA2F4}" destId="{E6B05724-5925-4C38-B786-6C842AB113A9}" srcOrd="0" destOrd="0" presId="urn:microsoft.com/office/officeart/2005/8/layout/vList2"/>
    <dgm:cxn modelId="{0888E7F8-1A00-4726-95A1-222987979ADF}" type="presOf" srcId="{D62C8706-351B-804C-9413-DBCD76580E25}" destId="{45DB1973-8A18-48C9-BB5B-6CD2DD9A970A}" srcOrd="0" destOrd="0" presId="urn:microsoft.com/office/officeart/2005/8/layout/vList2"/>
    <dgm:cxn modelId="{1BDAF345-58A6-4251-8ECD-BDCE2A30A7F2}" type="presParOf" srcId="{C926D04F-EC9C-479B-9C12-690E6A2DFCFD}" destId="{AE177950-48D3-4493-9009-81C5B16F1452}" srcOrd="0" destOrd="0" presId="urn:microsoft.com/office/officeart/2005/8/layout/vList2"/>
    <dgm:cxn modelId="{7D56277C-3EC3-4F7B-A145-BA270D7CA8E6}" type="presParOf" srcId="{C926D04F-EC9C-479B-9C12-690E6A2DFCFD}" destId="{EE365884-3B65-4F3F-88B9-88FEBBA0305B}" srcOrd="1" destOrd="0" presId="urn:microsoft.com/office/officeart/2005/8/layout/vList2"/>
    <dgm:cxn modelId="{D49DB5F8-226C-4A44-BE90-2A873E11C4E9}" type="presParOf" srcId="{C926D04F-EC9C-479B-9C12-690E6A2DFCFD}" destId="{E6B05724-5925-4C38-B786-6C842AB113A9}" srcOrd="2" destOrd="0" presId="urn:microsoft.com/office/officeart/2005/8/layout/vList2"/>
    <dgm:cxn modelId="{B43D946C-6CF2-43F0-8623-4CEC0537E319}" type="presParOf" srcId="{C926D04F-EC9C-479B-9C12-690E6A2DFCFD}" destId="{744ABE50-6433-4EB4-9947-2860F8A5E3E8}" srcOrd="3" destOrd="0" presId="urn:microsoft.com/office/officeart/2005/8/layout/vList2"/>
    <dgm:cxn modelId="{5C80B9FE-121D-4A11-8229-361AFEDBEA71}" type="presParOf" srcId="{C926D04F-EC9C-479B-9C12-690E6A2DFCFD}" destId="{45DB1973-8A18-48C9-BB5B-6CD2DD9A970A}" srcOrd="4" destOrd="0" presId="urn:microsoft.com/office/officeart/2005/8/layout/vList2"/>
    <dgm:cxn modelId="{722310B5-C1BB-4342-91FF-A2D6BE19B8C3}" type="presParOf" srcId="{C926D04F-EC9C-479B-9C12-690E6A2DFCFD}" destId="{02009A8A-B53D-4440-84F4-4392A49F0018}"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1278B-7F2F-1948-9BC8-B0DD5CA84B73}">
      <dsp:nvSpPr>
        <dsp:cNvPr id="0" name=""/>
        <dsp:cNvSpPr/>
      </dsp:nvSpPr>
      <dsp:spPr>
        <a:xfrm>
          <a:off x="0" y="0"/>
          <a:ext cx="5624112" cy="96525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solidFill>
                <a:schemeClr val="accent1">
                  <a:lumMod val="50000"/>
                </a:schemeClr>
              </a:solidFill>
            </a:rPr>
            <a:t>Demonstrated by immediate change in DV upon introduction of the IV</a:t>
          </a:r>
        </a:p>
      </dsp:txBody>
      <dsp:txXfrm>
        <a:off x="47120" y="47120"/>
        <a:ext cx="5529872" cy="871010"/>
      </dsp:txXfrm>
    </dsp:sp>
    <dsp:sp modelId="{33D9C674-5D98-C646-A397-65DA2610DCF4}">
      <dsp:nvSpPr>
        <dsp:cNvPr id="0" name=""/>
        <dsp:cNvSpPr/>
      </dsp:nvSpPr>
      <dsp:spPr>
        <a:xfrm>
          <a:off x="0" y="1152134"/>
          <a:ext cx="5624112" cy="965250"/>
        </a:xfrm>
        <a:prstGeom prst="roundRect">
          <a:avLst/>
        </a:prstGeom>
        <a:gradFill rotWithShape="0">
          <a:gsLst>
            <a:gs pos="0">
              <a:schemeClr val="accent2">
                <a:hueOff val="1193893"/>
                <a:satOff val="-11392"/>
                <a:lumOff val="-3530"/>
                <a:alphaOff val="0"/>
                <a:tint val="100000"/>
                <a:shade val="100000"/>
                <a:satMod val="130000"/>
              </a:schemeClr>
            </a:gs>
            <a:gs pos="100000">
              <a:schemeClr val="accent2">
                <a:hueOff val="1193893"/>
                <a:satOff val="-11392"/>
                <a:lumOff val="-353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solidFill>
                <a:schemeClr val="accent1">
                  <a:lumMod val="50000"/>
                </a:schemeClr>
              </a:solidFill>
            </a:rPr>
            <a:t>Delay in effect weakens internal validity</a:t>
          </a:r>
        </a:p>
      </dsp:txBody>
      <dsp:txXfrm>
        <a:off x="47120" y="1199254"/>
        <a:ext cx="5529872" cy="871010"/>
      </dsp:txXfrm>
    </dsp:sp>
    <dsp:sp modelId="{466B3F10-F5F7-4749-A8F7-35DB034E12F8}">
      <dsp:nvSpPr>
        <dsp:cNvPr id="0" name=""/>
        <dsp:cNvSpPr/>
      </dsp:nvSpPr>
      <dsp:spPr>
        <a:xfrm>
          <a:off x="0" y="2273209"/>
          <a:ext cx="5624112" cy="965250"/>
        </a:xfrm>
        <a:prstGeom prst="roundRect">
          <a:avLst/>
        </a:prstGeom>
        <a:gradFill rotWithShape="0">
          <a:gsLst>
            <a:gs pos="0">
              <a:schemeClr val="accent2">
                <a:hueOff val="2387787"/>
                <a:satOff val="-22785"/>
                <a:lumOff val="-7059"/>
                <a:alphaOff val="0"/>
                <a:tint val="100000"/>
                <a:shade val="100000"/>
                <a:satMod val="130000"/>
              </a:schemeClr>
            </a:gs>
            <a:gs pos="100000">
              <a:schemeClr val="accent2">
                <a:hueOff val="2387787"/>
                <a:satOff val="-22785"/>
                <a:lumOff val="-705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rtl="0">
            <a:lnSpc>
              <a:spcPct val="90000"/>
            </a:lnSpc>
            <a:spcBef>
              <a:spcPct val="0"/>
            </a:spcBef>
            <a:spcAft>
              <a:spcPct val="35000"/>
            </a:spcAft>
            <a:buNone/>
          </a:pPr>
          <a:r>
            <a:rPr lang="en-US" sz="2500" kern="1200" dirty="0">
              <a:solidFill>
                <a:schemeClr val="accent1">
                  <a:lumMod val="50000"/>
                </a:schemeClr>
              </a:solidFill>
            </a:rPr>
            <a:t>Inconsistent effects across participants weakens internal validity</a:t>
          </a:r>
        </a:p>
      </dsp:txBody>
      <dsp:txXfrm>
        <a:off x="47120" y="2320329"/>
        <a:ext cx="5529872" cy="8710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1278B-7F2F-1948-9BC8-B0DD5CA84B73}">
      <dsp:nvSpPr>
        <dsp:cNvPr id="0" name=""/>
        <dsp:cNvSpPr/>
      </dsp:nvSpPr>
      <dsp:spPr>
        <a:xfrm>
          <a:off x="0" y="582080"/>
          <a:ext cx="6042300" cy="76050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Need to collect “acceptable BL data in each setting”</a:t>
          </a:r>
        </a:p>
      </dsp:txBody>
      <dsp:txXfrm>
        <a:off x="37125" y="619205"/>
        <a:ext cx="5968050" cy="686250"/>
      </dsp:txXfrm>
    </dsp:sp>
    <dsp:sp modelId="{BB6AE6A2-32A6-A740-A048-D22E4F18DAB8}">
      <dsp:nvSpPr>
        <dsp:cNvPr id="0" name=""/>
        <dsp:cNvSpPr/>
      </dsp:nvSpPr>
      <dsp:spPr>
        <a:xfrm>
          <a:off x="0" y="1630673"/>
          <a:ext cx="6042300" cy="760500"/>
        </a:xfrm>
        <a:prstGeom prst="roundRect">
          <a:avLst/>
        </a:prstGeom>
        <a:gradFill rotWithShape="0">
          <a:gsLst>
            <a:gs pos="0">
              <a:schemeClr val="accent2">
                <a:hueOff val="1193893"/>
                <a:satOff val="-11392"/>
                <a:lumOff val="-3530"/>
                <a:alphaOff val="0"/>
                <a:tint val="100000"/>
                <a:shade val="100000"/>
                <a:satMod val="130000"/>
              </a:schemeClr>
            </a:gs>
            <a:gs pos="100000">
              <a:schemeClr val="accent2">
                <a:hueOff val="1193893"/>
                <a:satOff val="-11392"/>
                <a:lumOff val="-353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Behavioral </a:t>
          </a:r>
          <a:r>
            <a:rPr lang="en-US" sz="2000" kern="1200" dirty="0" err="1">
              <a:solidFill>
                <a:schemeClr val="tx1"/>
              </a:solidFill>
            </a:rPr>
            <a:t>covariation</a:t>
          </a:r>
          <a:r>
            <a:rPr lang="en-US" sz="2000" kern="1200" dirty="0">
              <a:solidFill>
                <a:schemeClr val="tx1"/>
              </a:solidFill>
            </a:rPr>
            <a:t> – target </a:t>
          </a:r>
          <a:r>
            <a:rPr lang="en-US" sz="2000" kern="1200" dirty="0" err="1">
              <a:solidFill>
                <a:schemeClr val="tx1"/>
              </a:solidFill>
            </a:rPr>
            <a:t>bx</a:t>
          </a:r>
          <a:r>
            <a:rPr lang="en-US" sz="2000" kern="1200" dirty="0">
              <a:solidFill>
                <a:schemeClr val="tx1"/>
              </a:solidFill>
            </a:rPr>
            <a:t> will function independently across stimulus conditions.</a:t>
          </a:r>
        </a:p>
      </dsp:txBody>
      <dsp:txXfrm>
        <a:off x="37125" y="1667798"/>
        <a:ext cx="5968050" cy="686250"/>
      </dsp:txXfrm>
    </dsp:sp>
    <dsp:sp modelId="{07FC270F-DEE3-1943-861F-E8C6843C975D}">
      <dsp:nvSpPr>
        <dsp:cNvPr id="0" name=""/>
        <dsp:cNvSpPr/>
      </dsp:nvSpPr>
      <dsp:spPr>
        <a:xfrm>
          <a:off x="0" y="2636809"/>
          <a:ext cx="6042300" cy="760500"/>
        </a:xfrm>
        <a:prstGeom prst="roundRect">
          <a:avLst/>
        </a:prstGeom>
        <a:gradFill rotWithShape="0">
          <a:gsLst>
            <a:gs pos="0">
              <a:schemeClr val="accent2">
                <a:hueOff val="2387787"/>
                <a:satOff val="-22785"/>
                <a:lumOff val="-7059"/>
                <a:alphaOff val="0"/>
                <a:tint val="100000"/>
                <a:shade val="100000"/>
                <a:satMod val="130000"/>
              </a:schemeClr>
            </a:gs>
            <a:gs pos="100000">
              <a:schemeClr val="accent2">
                <a:hueOff val="2387787"/>
                <a:satOff val="-22785"/>
                <a:lumOff val="-705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Inconsistent effects – stimulus control must be similar to permit replication each time IV is applied</a:t>
          </a:r>
        </a:p>
      </dsp:txBody>
      <dsp:txXfrm>
        <a:off x="37125" y="2673934"/>
        <a:ext cx="5968050" cy="6862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31278B-7F2F-1948-9BC8-B0DD5CA84B73}">
      <dsp:nvSpPr>
        <dsp:cNvPr id="0" name=""/>
        <dsp:cNvSpPr/>
      </dsp:nvSpPr>
      <dsp:spPr>
        <a:xfrm>
          <a:off x="0" y="61554"/>
          <a:ext cx="6042300" cy="1053000"/>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Measure independent </a:t>
          </a:r>
          <a:r>
            <a:rPr lang="en-US" sz="2000" kern="1200" dirty="0" err="1">
              <a:solidFill>
                <a:schemeClr val="tx1"/>
              </a:solidFill>
            </a:rPr>
            <a:t>Bx’s</a:t>
          </a:r>
          <a:r>
            <a:rPr lang="en-US" sz="2000" kern="1200" dirty="0">
              <a:solidFill>
                <a:schemeClr val="tx1"/>
              </a:solidFill>
            </a:rPr>
            <a:t> under same environmental conditions until stability is established</a:t>
          </a:r>
        </a:p>
      </dsp:txBody>
      <dsp:txXfrm>
        <a:off x="51403" y="112957"/>
        <a:ext cx="5939494" cy="950194"/>
      </dsp:txXfrm>
    </dsp:sp>
    <dsp:sp modelId="{016C6ED6-A436-3043-B1C4-9653DD88BCC7}">
      <dsp:nvSpPr>
        <dsp:cNvPr id="0" name=""/>
        <dsp:cNvSpPr/>
      </dsp:nvSpPr>
      <dsp:spPr>
        <a:xfrm>
          <a:off x="0" y="1172154"/>
          <a:ext cx="6042300" cy="1053000"/>
        </a:xfrm>
        <a:prstGeom prst="roundRect">
          <a:avLst/>
        </a:prstGeom>
        <a:gradFill rotWithShape="0">
          <a:gsLst>
            <a:gs pos="0">
              <a:schemeClr val="accent2">
                <a:hueOff val="1193893"/>
                <a:satOff val="-11392"/>
                <a:lumOff val="-3530"/>
                <a:alphaOff val="0"/>
                <a:tint val="100000"/>
                <a:shade val="100000"/>
                <a:satMod val="130000"/>
              </a:schemeClr>
            </a:gs>
            <a:gs pos="100000">
              <a:schemeClr val="accent2">
                <a:hueOff val="1193893"/>
                <a:satOff val="-11392"/>
                <a:lumOff val="-353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Data path of </a:t>
          </a:r>
          <a:r>
            <a:rPr lang="en-US" sz="2000" kern="1200" dirty="0" err="1">
              <a:solidFill>
                <a:schemeClr val="tx1"/>
              </a:solidFill>
            </a:rPr>
            <a:t>Bx</a:t>
          </a:r>
          <a:r>
            <a:rPr lang="en-US" sz="2000" kern="1200" dirty="0">
              <a:solidFill>
                <a:schemeClr val="tx1"/>
              </a:solidFill>
            </a:rPr>
            <a:t> for intervention must be  stable (zero-</a:t>
          </a:r>
          <a:r>
            <a:rPr lang="en-US" sz="2000" kern="1200" dirty="0" err="1">
              <a:solidFill>
                <a:schemeClr val="tx1"/>
              </a:solidFill>
            </a:rPr>
            <a:t>celerating</a:t>
          </a:r>
          <a:r>
            <a:rPr lang="en-US" sz="2000" kern="1200" dirty="0">
              <a:solidFill>
                <a:schemeClr val="tx1"/>
              </a:solidFill>
            </a:rPr>
            <a:t>) or contra-therapeutic</a:t>
          </a:r>
        </a:p>
      </dsp:txBody>
      <dsp:txXfrm>
        <a:off x="51403" y="1223557"/>
        <a:ext cx="5939494" cy="950194"/>
      </dsp:txXfrm>
    </dsp:sp>
    <dsp:sp modelId="{0322CD15-3A50-B341-AE5F-389CE7BF6886}">
      <dsp:nvSpPr>
        <dsp:cNvPr id="0" name=""/>
        <dsp:cNvSpPr/>
      </dsp:nvSpPr>
      <dsp:spPr>
        <a:xfrm>
          <a:off x="0" y="2282754"/>
          <a:ext cx="6042300" cy="1053000"/>
        </a:xfrm>
        <a:prstGeom prst="roundRect">
          <a:avLst/>
        </a:prstGeom>
        <a:gradFill rotWithShape="0">
          <a:gsLst>
            <a:gs pos="0">
              <a:schemeClr val="accent2">
                <a:hueOff val="2387787"/>
                <a:satOff val="-22785"/>
                <a:lumOff val="-7059"/>
                <a:alphaOff val="0"/>
                <a:tint val="100000"/>
                <a:shade val="100000"/>
                <a:satMod val="130000"/>
              </a:schemeClr>
            </a:gs>
            <a:gs pos="100000">
              <a:schemeClr val="accent2">
                <a:hueOff val="2387787"/>
                <a:satOff val="-22785"/>
                <a:lumOff val="-7059"/>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kern="1200" dirty="0">
              <a:solidFill>
                <a:schemeClr val="tx1"/>
              </a:solidFill>
            </a:rPr>
            <a:t>Systematic, sequential application of IV builds internal validity</a:t>
          </a:r>
        </a:p>
      </dsp:txBody>
      <dsp:txXfrm>
        <a:off x="51403" y="2334157"/>
        <a:ext cx="5939494" cy="9501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5C74A-85C6-49F5-940E-666F3859EF04}">
      <dsp:nvSpPr>
        <dsp:cNvPr id="0" name=""/>
        <dsp:cNvSpPr/>
      </dsp:nvSpPr>
      <dsp:spPr>
        <a:xfrm>
          <a:off x="6675" y="503073"/>
          <a:ext cx="1467426" cy="440228"/>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4356" tIns="54356" rIns="54356" bIns="54356" numCol="1" spcCol="1270" anchor="ctr" anchorCtr="0">
          <a:noAutofit/>
        </a:bodyPr>
        <a:lstStyle/>
        <a:p>
          <a:pPr marL="0" lvl="0" indent="0" algn="ctr" defTabSz="800100">
            <a:lnSpc>
              <a:spcPct val="90000"/>
            </a:lnSpc>
            <a:spcBef>
              <a:spcPct val="0"/>
            </a:spcBef>
            <a:spcAft>
              <a:spcPct val="35000"/>
            </a:spcAft>
            <a:buNone/>
          </a:pPr>
          <a:r>
            <a:rPr lang="en-US" sz="1800" kern="1200"/>
            <a:t>Identify</a:t>
          </a:r>
        </a:p>
      </dsp:txBody>
      <dsp:txXfrm>
        <a:off x="138743" y="503073"/>
        <a:ext cx="1203290" cy="440228"/>
      </dsp:txXfrm>
    </dsp:sp>
    <dsp:sp modelId="{847D0E3F-9C27-47E7-B7B1-4A1470007289}">
      <dsp:nvSpPr>
        <dsp:cNvPr id="0" name=""/>
        <dsp:cNvSpPr/>
      </dsp:nvSpPr>
      <dsp:spPr>
        <a:xfrm>
          <a:off x="6675" y="943301"/>
          <a:ext cx="1335358" cy="23691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5523" tIns="105523" rIns="105523" bIns="211046" numCol="1" spcCol="1270" anchor="t" anchorCtr="0">
          <a:noAutofit/>
        </a:bodyPr>
        <a:lstStyle/>
        <a:p>
          <a:pPr marL="0" lvl="0" indent="0" algn="l" defTabSz="622300">
            <a:lnSpc>
              <a:spcPct val="90000"/>
            </a:lnSpc>
            <a:spcBef>
              <a:spcPct val="0"/>
            </a:spcBef>
            <a:spcAft>
              <a:spcPct val="35000"/>
            </a:spcAft>
            <a:buNone/>
          </a:pPr>
          <a:r>
            <a:rPr lang="en-US" sz="1400" kern="1200"/>
            <a:t>Identify 3 or more tiers (behaviors, people or settings) that are functionally independent but functionally similar</a:t>
          </a:r>
        </a:p>
      </dsp:txBody>
      <dsp:txXfrm>
        <a:off x="6675" y="943301"/>
        <a:ext cx="1335358" cy="2369118"/>
      </dsp:txXfrm>
    </dsp:sp>
    <dsp:sp modelId="{7C975E21-A5ED-4301-AFE3-27E77BBDEAEA}">
      <dsp:nvSpPr>
        <dsp:cNvPr id="0" name=""/>
        <dsp:cNvSpPr/>
      </dsp:nvSpPr>
      <dsp:spPr>
        <a:xfrm>
          <a:off x="1445149" y="503073"/>
          <a:ext cx="1467426" cy="440228"/>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4356" tIns="54356" rIns="54356" bIns="54356" numCol="1" spcCol="1270" anchor="ctr" anchorCtr="0">
          <a:noAutofit/>
        </a:bodyPr>
        <a:lstStyle/>
        <a:p>
          <a:pPr marL="0" lvl="0" indent="0" algn="ctr" defTabSz="800100">
            <a:lnSpc>
              <a:spcPct val="90000"/>
            </a:lnSpc>
            <a:spcBef>
              <a:spcPct val="0"/>
            </a:spcBef>
            <a:spcAft>
              <a:spcPct val="35000"/>
            </a:spcAft>
            <a:buNone/>
          </a:pPr>
          <a:r>
            <a:rPr lang="en-US" sz="1800" kern="1200" dirty="0"/>
            <a:t>Determine</a:t>
          </a:r>
        </a:p>
      </dsp:txBody>
      <dsp:txXfrm>
        <a:off x="1577217" y="503073"/>
        <a:ext cx="1203290" cy="440228"/>
      </dsp:txXfrm>
    </dsp:sp>
    <dsp:sp modelId="{0EC46D23-7193-43B3-9D9A-53A0DD96DA80}">
      <dsp:nvSpPr>
        <dsp:cNvPr id="0" name=""/>
        <dsp:cNvSpPr/>
      </dsp:nvSpPr>
      <dsp:spPr>
        <a:xfrm>
          <a:off x="1445149" y="943301"/>
          <a:ext cx="1335358" cy="23691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5523" tIns="105523" rIns="105523" bIns="211046" numCol="1" spcCol="1270" anchor="t" anchorCtr="0">
          <a:noAutofit/>
        </a:bodyPr>
        <a:lstStyle/>
        <a:p>
          <a:pPr marL="0" lvl="0" indent="0" algn="l" defTabSz="622300">
            <a:lnSpc>
              <a:spcPct val="90000"/>
            </a:lnSpc>
            <a:spcBef>
              <a:spcPct val="0"/>
            </a:spcBef>
            <a:spcAft>
              <a:spcPct val="35000"/>
            </a:spcAft>
            <a:buNone/>
          </a:pPr>
          <a:r>
            <a:rPr lang="en-US" sz="1400" kern="1200" dirty="0"/>
            <a:t>Determine a criterion for staggering the IV</a:t>
          </a:r>
        </a:p>
      </dsp:txBody>
      <dsp:txXfrm>
        <a:off x="1445149" y="943301"/>
        <a:ext cx="1335358" cy="2369118"/>
      </dsp:txXfrm>
    </dsp:sp>
    <dsp:sp modelId="{16DE7EBE-6E5D-4896-BAB4-897E8778AAA1}">
      <dsp:nvSpPr>
        <dsp:cNvPr id="0" name=""/>
        <dsp:cNvSpPr/>
      </dsp:nvSpPr>
      <dsp:spPr>
        <a:xfrm>
          <a:off x="2883623" y="503073"/>
          <a:ext cx="1467426" cy="440228"/>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4356" tIns="54356" rIns="54356" bIns="54356" numCol="1" spcCol="1270" anchor="ctr" anchorCtr="0">
          <a:noAutofit/>
        </a:bodyPr>
        <a:lstStyle/>
        <a:p>
          <a:pPr marL="0" lvl="0" indent="0" algn="ctr" defTabSz="800100">
            <a:lnSpc>
              <a:spcPct val="90000"/>
            </a:lnSpc>
            <a:spcBef>
              <a:spcPct val="0"/>
            </a:spcBef>
            <a:spcAft>
              <a:spcPct val="35000"/>
            </a:spcAft>
            <a:buNone/>
          </a:pPr>
          <a:r>
            <a:rPr lang="en-US" sz="1800" kern="1200"/>
            <a:t>Monitor</a:t>
          </a:r>
        </a:p>
      </dsp:txBody>
      <dsp:txXfrm>
        <a:off x="3015691" y="503073"/>
        <a:ext cx="1203290" cy="440228"/>
      </dsp:txXfrm>
    </dsp:sp>
    <dsp:sp modelId="{692AC7E6-27EC-452D-8888-EF85869F8ADD}">
      <dsp:nvSpPr>
        <dsp:cNvPr id="0" name=""/>
        <dsp:cNvSpPr/>
      </dsp:nvSpPr>
      <dsp:spPr>
        <a:xfrm>
          <a:off x="2883623" y="943301"/>
          <a:ext cx="1335358" cy="23691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5523" tIns="105523" rIns="105523" bIns="211046" numCol="1" spcCol="1270" anchor="t" anchorCtr="0">
          <a:noAutofit/>
        </a:bodyPr>
        <a:lstStyle/>
        <a:p>
          <a:pPr marL="0" lvl="0" indent="0" algn="l" defTabSz="622300">
            <a:lnSpc>
              <a:spcPct val="90000"/>
            </a:lnSpc>
            <a:spcBef>
              <a:spcPct val="0"/>
            </a:spcBef>
            <a:spcAft>
              <a:spcPct val="35000"/>
            </a:spcAft>
            <a:buNone/>
          </a:pPr>
          <a:r>
            <a:rPr lang="en-US" sz="1400" kern="1200"/>
            <a:t>Continuously monitor all tiers</a:t>
          </a:r>
        </a:p>
      </dsp:txBody>
      <dsp:txXfrm>
        <a:off x="2883623" y="943301"/>
        <a:ext cx="1335358" cy="2369118"/>
      </dsp:txXfrm>
    </dsp:sp>
    <dsp:sp modelId="{D6801D7D-03D5-4D35-A1FD-F35F41F73FE9}">
      <dsp:nvSpPr>
        <dsp:cNvPr id="0" name=""/>
        <dsp:cNvSpPr/>
      </dsp:nvSpPr>
      <dsp:spPr>
        <a:xfrm>
          <a:off x="4322097" y="503073"/>
          <a:ext cx="1467426" cy="440228"/>
        </a:xfrm>
        <a:prstGeom prst="chevron">
          <a:avLst>
            <a:gd name="adj" fmla="val 3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54356" tIns="54356" rIns="54356" bIns="54356" numCol="1" spcCol="1270" anchor="ctr" anchorCtr="0">
          <a:noAutofit/>
        </a:bodyPr>
        <a:lstStyle/>
        <a:p>
          <a:pPr marL="0" lvl="0" indent="0" algn="ctr" defTabSz="800100">
            <a:lnSpc>
              <a:spcPct val="90000"/>
            </a:lnSpc>
            <a:spcBef>
              <a:spcPct val="0"/>
            </a:spcBef>
            <a:spcAft>
              <a:spcPct val="35000"/>
            </a:spcAft>
            <a:buNone/>
          </a:pPr>
          <a:r>
            <a:rPr lang="en-US" sz="1800" kern="1200"/>
            <a:t>Introduce</a:t>
          </a:r>
        </a:p>
      </dsp:txBody>
      <dsp:txXfrm>
        <a:off x="4454165" y="503073"/>
        <a:ext cx="1203290" cy="440228"/>
      </dsp:txXfrm>
    </dsp:sp>
    <dsp:sp modelId="{DBD7E69A-64DD-409D-BEAC-58C3B90A1CB8}">
      <dsp:nvSpPr>
        <dsp:cNvPr id="0" name=""/>
        <dsp:cNvSpPr/>
      </dsp:nvSpPr>
      <dsp:spPr>
        <a:xfrm>
          <a:off x="4322097" y="943301"/>
          <a:ext cx="1335358" cy="2369118"/>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5523" tIns="105523" rIns="105523" bIns="211046" numCol="1" spcCol="1270" anchor="t" anchorCtr="0">
          <a:noAutofit/>
        </a:bodyPr>
        <a:lstStyle/>
        <a:p>
          <a:pPr marL="0" lvl="0" indent="0" algn="l" defTabSz="622300">
            <a:lnSpc>
              <a:spcPct val="90000"/>
            </a:lnSpc>
            <a:spcBef>
              <a:spcPct val="0"/>
            </a:spcBef>
            <a:spcAft>
              <a:spcPct val="35000"/>
            </a:spcAft>
            <a:buNone/>
          </a:pPr>
          <a:r>
            <a:rPr lang="en-US" sz="1400" kern="1200"/>
            <a:t>Introduce IV to one tier at a time</a:t>
          </a:r>
        </a:p>
      </dsp:txBody>
      <dsp:txXfrm>
        <a:off x="4322097" y="943301"/>
        <a:ext cx="1335358" cy="23691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CDE061-B9EC-44A6-8BB1-6FB5016AC462}">
      <dsp:nvSpPr>
        <dsp:cNvPr id="0" name=""/>
        <dsp:cNvSpPr/>
      </dsp:nvSpPr>
      <dsp:spPr>
        <a:xfrm>
          <a:off x="0" y="430894"/>
          <a:ext cx="2109788" cy="29537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4487" tIns="330200" rIns="164487" bIns="330200" numCol="1" spcCol="1270" anchor="t" anchorCtr="0">
          <a:noAutofit/>
        </a:bodyPr>
        <a:lstStyle/>
        <a:p>
          <a:pPr marL="0" lvl="0" indent="0" algn="l" defTabSz="488950">
            <a:lnSpc>
              <a:spcPct val="90000"/>
            </a:lnSpc>
            <a:spcBef>
              <a:spcPct val="0"/>
            </a:spcBef>
            <a:spcAft>
              <a:spcPct val="35000"/>
            </a:spcAft>
            <a:buNone/>
          </a:pPr>
          <a:r>
            <a:rPr lang="en-US" sz="1100" kern="1200" dirty="0"/>
            <a:t>An initial probe is taken to determine level of performance on each behavior in the sequence.</a:t>
          </a:r>
        </a:p>
      </dsp:txBody>
      <dsp:txXfrm>
        <a:off x="0" y="1553302"/>
        <a:ext cx="2109788" cy="1772222"/>
      </dsp:txXfrm>
    </dsp:sp>
    <dsp:sp modelId="{6A6F35C7-144C-4AD3-AC5B-5CFBB9B02861}">
      <dsp:nvSpPr>
        <dsp:cNvPr id="0" name=""/>
        <dsp:cNvSpPr/>
      </dsp:nvSpPr>
      <dsp:spPr>
        <a:xfrm>
          <a:off x="611838" y="726265"/>
          <a:ext cx="886111" cy="8861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085" tIns="12700" rIns="69085" bIns="12700" numCol="1" spcCol="1270" anchor="ctr" anchorCtr="0">
          <a:noAutofit/>
        </a:bodyPr>
        <a:lstStyle/>
        <a:p>
          <a:pPr marL="0" lvl="0" indent="0" algn="ctr" defTabSz="2000250">
            <a:lnSpc>
              <a:spcPct val="90000"/>
            </a:lnSpc>
            <a:spcBef>
              <a:spcPct val="0"/>
            </a:spcBef>
            <a:spcAft>
              <a:spcPct val="35000"/>
            </a:spcAft>
            <a:buNone/>
          </a:pPr>
          <a:r>
            <a:rPr lang="en-US" sz="4500" kern="1200" dirty="0"/>
            <a:t>1</a:t>
          </a:r>
        </a:p>
      </dsp:txBody>
      <dsp:txXfrm>
        <a:off x="741606" y="856033"/>
        <a:ext cx="626575" cy="626575"/>
      </dsp:txXfrm>
    </dsp:sp>
    <dsp:sp modelId="{ED53DC61-C590-4344-BFA2-D4BDBDCA2A6A}">
      <dsp:nvSpPr>
        <dsp:cNvPr id="0" name=""/>
        <dsp:cNvSpPr/>
      </dsp:nvSpPr>
      <dsp:spPr>
        <a:xfrm>
          <a:off x="0" y="3384526"/>
          <a:ext cx="2109788"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67E864D3-3575-4EDC-8BA4-CE80DF6345E4}">
      <dsp:nvSpPr>
        <dsp:cNvPr id="0" name=""/>
        <dsp:cNvSpPr/>
      </dsp:nvSpPr>
      <dsp:spPr>
        <a:xfrm>
          <a:off x="2320766" y="430894"/>
          <a:ext cx="2109788" cy="29537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4487" tIns="330200" rIns="164487" bIns="330200" numCol="1" spcCol="1270" anchor="t" anchorCtr="0">
          <a:noAutofit/>
        </a:bodyPr>
        <a:lstStyle/>
        <a:p>
          <a:pPr marL="0" lvl="0" indent="0" algn="l" defTabSz="488950">
            <a:lnSpc>
              <a:spcPct val="90000"/>
            </a:lnSpc>
            <a:spcBef>
              <a:spcPct val="0"/>
            </a:spcBef>
            <a:spcAft>
              <a:spcPct val="35000"/>
            </a:spcAft>
            <a:buNone/>
          </a:pPr>
          <a:r>
            <a:rPr lang="en-US" sz="1100" kern="1200"/>
            <a:t>A series of baseline measures is obtained on each step prior to training on that step</a:t>
          </a:r>
        </a:p>
      </dsp:txBody>
      <dsp:txXfrm>
        <a:off x="2320766" y="1553302"/>
        <a:ext cx="2109788" cy="1772222"/>
      </dsp:txXfrm>
    </dsp:sp>
    <dsp:sp modelId="{032A7A93-5D0A-481B-94C2-07B49F85D22C}">
      <dsp:nvSpPr>
        <dsp:cNvPr id="0" name=""/>
        <dsp:cNvSpPr/>
      </dsp:nvSpPr>
      <dsp:spPr>
        <a:xfrm>
          <a:off x="2932605" y="726265"/>
          <a:ext cx="886111" cy="8861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085" tIns="12700" rIns="69085" bIns="12700" numCol="1" spcCol="1270" anchor="ctr" anchorCtr="0">
          <a:noAutofit/>
        </a:bodyPr>
        <a:lstStyle/>
        <a:p>
          <a:pPr marL="0" lvl="0" indent="0" algn="ctr" defTabSz="2000250">
            <a:lnSpc>
              <a:spcPct val="90000"/>
            </a:lnSpc>
            <a:spcBef>
              <a:spcPct val="0"/>
            </a:spcBef>
            <a:spcAft>
              <a:spcPct val="35000"/>
            </a:spcAft>
            <a:buNone/>
          </a:pPr>
          <a:r>
            <a:rPr lang="en-US" sz="4500" kern="1200"/>
            <a:t>2</a:t>
          </a:r>
        </a:p>
      </dsp:txBody>
      <dsp:txXfrm>
        <a:off x="3062373" y="856033"/>
        <a:ext cx="626575" cy="626575"/>
      </dsp:txXfrm>
    </dsp:sp>
    <dsp:sp modelId="{E5B9D82A-5163-4842-8F2A-7AF60A13C030}">
      <dsp:nvSpPr>
        <dsp:cNvPr id="0" name=""/>
        <dsp:cNvSpPr/>
      </dsp:nvSpPr>
      <dsp:spPr>
        <a:xfrm>
          <a:off x="2320766" y="3384526"/>
          <a:ext cx="2109788"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427FF6D8-BA97-4C88-B529-83F05B2FB45B}">
      <dsp:nvSpPr>
        <dsp:cNvPr id="0" name=""/>
        <dsp:cNvSpPr/>
      </dsp:nvSpPr>
      <dsp:spPr>
        <a:xfrm>
          <a:off x="4641533" y="430894"/>
          <a:ext cx="2109788" cy="295370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4487" tIns="330200" rIns="164487" bIns="330200" numCol="1" spcCol="1270" anchor="t" anchorCtr="0">
          <a:noAutofit/>
        </a:bodyPr>
        <a:lstStyle/>
        <a:p>
          <a:pPr marL="0" lvl="0" indent="0" algn="l" defTabSz="488950">
            <a:lnSpc>
              <a:spcPct val="90000"/>
            </a:lnSpc>
            <a:spcBef>
              <a:spcPct val="0"/>
            </a:spcBef>
            <a:spcAft>
              <a:spcPct val="35000"/>
            </a:spcAft>
            <a:buNone/>
          </a:pPr>
          <a:r>
            <a:rPr lang="en-US" sz="1100" kern="1200"/>
            <a:t>After criterion-level performance is reached on any training step, a probe of each step in the sequence is obtained to determine whether performance changes have occurred.</a:t>
          </a:r>
        </a:p>
      </dsp:txBody>
      <dsp:txXfrm>
        <a:off x="4641533" y="1553302"/>
        <a:ext cx="2109788" cy="1772222"/>
      </dsp:txXfrm>
    </dsp:sp>
    <dsp:sp modelId="{97747B66-9FF2-431B-8B8D-C312C0AFF896}">
      <dsp:nvSpPr>
        <dsp:cNvPr id="0" name=""/>
        <dsp:cNvSpPr/>
      </dsp:nvSpPr>
      <dsp:spPr>
        <a:xfrm>
          <a:off x="5253372" y="726265"/>
          <a:ext cx="886111" cy="886111"/>
        </a:xfrm>
        <a:prstGeom prst="ellips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69085" tIns="12700" rIns="69085" bIns="12700" numCol="1" spcCol="1270" anchor="ctr" anchorCtr="0">
          <a:noAutofit/>
        </a:bodyPr>
        <a:lstStyle/>
        <a:p>
          <a:pPr marL="0" lvl="0" indent="0" algn="ctr" defTabSz="2000250">
            <a:lnSpc>
              <a:spcPct val="90000"/>
            </a:lnSpc>
            <a:spcBef>
              <a:spcPct val="0"/>
            </a:spcBef>
            <a:spcAft>
              <a:spcPct val="35000"/>
            </a:spcAft>
            <a:buNone/>
          </a:pPr>
          <a:r>
            <a:rPr lang="en-US" sz="4500" kern="1200"/>
            <a:t>3</a:t>
          </a:r>
        </a:p>
      </dsp:txBody>
      <dsp:txXfrm>
        <a:off x="5383140" y="856033"/>
        <a:ext cx="626575" cy="626575"/>
      </dsp:txXfrm>
    </dsp:sp>
    <dsp:sp modelId="{E1724378-26BA-4ABE-AC71-102F42FE453D}">
      <dsp:nvSpPr>
        <dsp:cNvPr id="0" name=""/>
        <dsp:cNvSpPr/>
      </dsp:nvSpPr>
      <dsp:spPr>
        <a:xfrm>
          <a:off x="4641533" y="3384526"/>
          <a:ext cx="2109788" cy="7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941521-0EA6-4008-B771-FA2220B84CDD}">
      <dsp:nvSpPr>
        <dsp:cNvPr id="0" name=""/>
        <dsp:cNvSpPr/>
      </dsp:nvSpPr>
      <dsp:spPr>
        <a:xfrm>
          <a:off x="0" y="352501"/>
          <a:ext cx="5796200" cy="100035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t>A</a:t>
          </a:r>
          <a:r>
            <a:rPr lang="en-US" sz="1900" kern="1200" baseline="0" dirty="0"/>
            <a:t> group of AB designs with varying (usually predetermined) amounts of time spent in the A (Baseline) Condition</a:t>
          </a:r>
          <a:endParaRPr lang="en-US" sz="1900" kern="1200" dirty="0"/>
        </a:p>
      </dsp:txBody>
      <dsp:txXfrm>
        <a:off x="48833" y="401334"/>
        <a:ext cx="5698534" cy="902684"/>
      </dsp:txXfrm>
    </dsp:sp>
    <dsp:sp modelId="{2384F7E0-93A5-40C4-97F2-77158227D1C2}">
      <dsp:nvSpPr>
        <dsp:cNvPr id="0" name=""/>
        <dsp:cNvSpPr/>
      </dsp:nvSpPr>
      <dsp:spPr>
        <a:xfrm>
          <a:off x="0" y="1407571"/>
          <a:ext cx="5796200" cy="100035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a:t>Baselines are not measured at the same time</a:t>
          </a:r>
        </a:p>
      </dsp:txBody>
      <dsp:txXfrm>
        <a:off x="48833" y="1456404"/>
        <a:ext cx="5698534" cy="902684"/>
      </dsp:txXfrm>
    </dsp:sp>
    <dsp:sp modelId="{11A4F69E-6E23-45A8-B711-FA778BAE33B7}">
      <dsp:nvSpPr>
        <dsp:cNvPr id="0" name=""/>
        <dsp:cNvSpPr/>
      </dsp:nvSpPr>
      <dsp:spPr>
        <a:xfrm>
          <a:off x="0" y="2462641"/>
          <a:ext cx="5796200" cy="1000350"/>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US" sz="1900" kern="1200" dirty="0"/>
            <a:t>It allows the use of fewer resources and the researcher may extend  the study to new behaviors, settings, and individuals.  Allows for more flexibility.</a:t>
          </a:r>
        </a:p>
      </dsp:txBody>
      <dsp:txXfrm>
        <a:off x="48833" y="2511474"/>
        <a:ext cx="5698534" cy="90268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177950-48D3-4493-9009-81C5B16F1452}">
      <dsp:nvSpPr>
        <dsp:cNvPr id="0" name=""/>
        <dsp:cNvSpPr/>
      </dsp:nvSpPr>
      <dsp:spPr>
        <a:xfrm>
          <a:off x="0" y="1090"/>
          <a:ext cx="5996975" cy="1114863"/>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973138" lvl="0" indent="-973138" algn="l" defTabSz="933450" rtl="0">
            <a:lnSpc>
              <a:spcPct val="90000"/>
            </a:lnSpc>
            <a:spcBef>
              <a:spcPct val="0"/>
            </a:spcBef>
            <a:spcAft>
              <a:spcPct val="35000"/>
            </a:spcAft>
            <a:buNone/>
          </a:pPr>
          <a:r>
            <a:rPr lang="en-US" sz="2100" kern="1200" dirty="0"/>
            <a:t>Year 1 - Collect BL only in Setting 1; implement IV following stable baseline </a:t>
          </a:r>
        </a:p>
      </dsp:txBody>
      <dsp:txXfrm>
        <a:off x="54423" y="55513"/>
        <a:ext cx="5888129" cy="1006017"/>
      </dsp:txXfrm>
    </dsp:sp>
    <dsp:sp modelId="{E6B05724-5925-4C38-B786-6C842AB113A9}">
      <dsp:nvSpPr>
        <dsp:cNvPr id="0" name=""/>
        <dsp:cNvSpPr/>
      </dsp:nvSpPr>
      <dsp:spPr>
        <a:xfrm>
          <a:off x="0" y="1176434"/>
          <a:ext cx="5996975" cy="1114863"/>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1025525" lvl="0" indent="-1025525" algn="l" defTabSz="933450" rtl="0">
            <a:lnSpc>
              <a:spcPct val="90000"/>
            </a:lnSpc>
            <a:spcBef>
              <a:spcPct val="0"/>
            </a:spcBef>
            <a:spcAft>
              <a:spcPct val="35000"/>
            </a:spcAft>
            <a:buNone/>
            <a:tabLst>
              <a:tab pos="1025525" algn="l"/>
            </a:tabLst>
          </a:pPr>
          <a:r>
            <a:rPr lang="en-US" sz="2100" kern="1200" dirty="0"/>
            <a:t>Year 2 - Collect BL only in Setting 2; implement IV following stability and longer BL than Setting 1 as determined or stable). </a:t>
          </a:r>
        </a:p>
      </dsp:txBody>
      <dsp:txXfrm>
        <a:off x="54423" y="1230857"/>
        <a:ext cx="5888129" cy="1006017"/>
      </dsp:txXfrm>
    </dsp:sp>
    <dsp:sp modelId="{45DB1973-8A18-48C9-BB5B-6CD2DD9A970A}">
      <dsp:nvSpPr>
        <dsp:cNvPr id="0" name=""/>
        <dsp:cNvSpPr/>
      </dsp:nvSpPr>
      <dsp:spPr>
        <a:xfrm>
          <a:off x="0" y="2351778"/>
          <a:ext cx="5996975" cy="1114863"/>
        </a:xfrm>
        <a:prstGeom prst="roundRect">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1025525" lvl="0" indent="-1025525" algn="l" defTabSz="933450" rtl="0">
            <a:lnSpc>
              <a:spcPct val="90000"/>
            </a:lnSpc>
            <a:spcBef>
              <a:spcPct val="0"/>
            </a:spcBef>
            <a:spcAft>
              <a:spcPct val="35000"/>
            </a:spcAft>
            <a:buNone/>
          </a:pPr>
          <a:r>
            <a:rPr lang="en-US" sz="2100" kern="1200" dirty="0"/>
            <a:t>Year 3 - Collect BL only in Setting 3; implement IV following stability and longer BL than Setting 2</a:t>
          </a:r>
        </a:p>
      </dsp:txBody>
      <dsp:txXfrm>
        <a:off x="54423" y="2406201"/>
        <a:ext cx="5888129" cy="1006017"/>
      </dsp:txXfrm>
    </dsp:sp>
    <dsp:sp modelId="{02009A8A-B53D-4440-84F4-4392A49F0018}">
      <dsp:nvSpPr>
        <dsp:cNvPr id="0" name=""/>
        <dsp:cNvSpPr/>
      </dsp:nvSpPr>
      <dsp:spPr>
        <a:xfrm>
          <a:off x="0" y="3466642"/>
          <a:ext cx="5996975" cy="347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404" tIns="26670" rIns="149352" bIns="26670" numCol="1" spcCol="1270" anchor="t" anchorCtr="0">
          <a:noAutofit/>
        </a:bodyPr>
        <a:lstStyle/>
        <a:p>
          <a:pPr marL="171450" lvl="1" indent="-171450" algn="l" defTabSz="711200" rtl="0">
            <a:lnSpc>
              <a:spcPct val="90000"/>
            </a:lnSpc>
            <a:spcBef>
              <a:spcPct val="0"/>
            </a:spcBef>
            <a:spcAft>
              <a:spcPct val="20000"/>
            </a:spcAft>
            <a:buChar char="•"/>
          </a:pPr>
          <a:endParaRPr lang="en-US" sz="1600" kern="1200" dirty="0"/>
        </a:p>
      </dsp:txBody>
      <dsp:txXfrm>
        <a:off x="0" y="3466642"/>
        <a:ext cx="5996975" cy="3477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7" name="Google Shape;77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90001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696525" y="817291"/>
            <a:ext cx="7729200" cy="2081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5800"/>
              <a:buNone/>
              <a:defRPr sz="5800">
                <a:solidFill>
                  <a:schemeClr val="lt1"/>
                </a:solidFill>
              </a:defRPr>
            </a:lvl1pPr>
            <a:lvl2pPr lvl="1">
              <a:spcBef>
                <a:spcPts val="0"/>
              </a:spcBef>
              <a:spcAft>
                <a:spcPts val="0"/>
              </a:spcAft>
              <a:buClr>
                <a:schemeClr val="lt1"/>
              </a:buClr>
              <a:buSzPts val="5800"/>
              <a:buNone/>
              <a:defRPr sz="5800">
                <a:solidFill>
                  <a:schemeClr val="lt1"/>
                </a:solidFill>
              </a:defRPr>
            </a:lvl2pPr>
            <a:lvl3pPr lvl="2">
              <a:spcBef>
                <a:spcPts val="0"/>
              </a:spcBef>
              <a:spcAft>
                <a:spcPts val="0"/>
              </a:spcAft>
              <a:buClr>
                <a:schemeClr val="lt1"/>
              </a:buClr>
              <a:buSzPts val="5800"/>
              <a:buNone/>
              <a:defRPr sz="5800">
                <a:solidFill>
                  <a:schemeClr val="lt1"/>
                </a:solidFill>
              </a:defRPr>
            </a:lvl3pPr>
            <a:lvl4pPr lvl="3">
              <a:spcBef>
                <a:spcPts val="0"/>
              </a:spcBef>
              <a:spcAft>
                <a:spcPts val="0"/>
              </a:spcAft>
              <a:buClr>
                <a:schemeClr val="lt1"/>
              </a:buClr>
              <a:buSzPts val="5800"/>
              <a:buNone/>
              <a:defRPr sz="5800">
                <a:solidFill>
                  <a:schemeClr val="lt1"/>
                </a:solidFill>
              </a:defRPr>
            </a:lvl4pPr>
            <a:lvl5pPr lvl="4">
              <a:spcBef>
                <a:spcPts val="0"/>
              </a:spcBef>
              <a:spcAft>
                <a:spcPts val="0"/>
              </a:spcAft>
              <a:buClr>
                <a:schemeClr val="lt1"/>
              </a:buClr>
              <a:buSzPts val="5800"/>
              <a:buNone/>
              <a:defRPr sz="5800">
                <a:solidFill>
                  <a:schemeClr val="lt1"/>
                </a:solidFill>
              </a:defRPr>
            </a:lvl5pPr>
            <a:lvl6pPr lvl="5">
              <a:spcBef>
                <a:spcPts val="0"/>
              </a:spcBef>
              <a:spcAft>
                <a:spcPts val="0"/>
              </a:spcAft>
              <a:buClr>
                <a:schemeClr val="lt1"/>
              </a:buClr>
              <a:buSzPts val="5800"/>
              <a:buNone/>
              <a:defRPr sz="5800">
                <a:solidFill>
                  <a:schemeClr val="lt1"/>
                </a:solidFill>
              </a:defRPr>
            </a:lvl6pPr>
            <a:lvl7pPr lvl="6">
              <a:spcBef>
                <a:spcPts val="0"/>
              </a:spcBef>
              <a:spcAft>
                <a:spcPts val="0"/>
              </a:spcAft>
              <a:buClr>
                <a:schemeClr val="lt1"/>
              </a:buClr>
              <a:buSzPts val="5800"/>
              <a:buNone/>
              <a:defRPr sz="5800">
                <a:solidFill>
                  <a:schemeClr val="lt1"/>
                </a:solidFill>
              </a:defRPr>
            </a:lvl7pPr>
            <a:lvl8pPr lvl="7">
              <a:spcBef>
                <a:spcPts val="0"/>
              </a:spcBef>
              <a:spcAft>
                <a:spcPts val="0"/>
              </a:spcAft>
              <a:buClr>
                <a:schemeClr val="lt1"/>
              </a:buClr>
              <a:buSzPts val="5800"/>
              <a:buNone/>
              <a:defRPr sz="5800">
                <a:solidFill>
                  <a:schemeClr val="lt1"/>
                </a:solidFill>
              </a:defRPr>
            </a:lvl8pPr>
            <a:lvl9pPr lvl="8">
              <a:spcBef>
                <a:spcPts val="0"/>
              </a:spcBef>
              <a:spcAft>
                <a:spcPts val="0"/>
              </a:spcAft>
              <a:buClr>
                <a:schemeClr val="lt1"/>
              </a:buClr>
              <a:buSzPts val="5800"/>
              <a:buNone/>
              <a:defRPr sz="5800">
                <a:solidFill>
                  <a:schemeClr val="lt1"/>
                </a:solidFill>
              </a:defRPr>
            </a:lvl9pPr>
          </a:lstStyle>
          <a:p>
            <a:endParaRPr/>
          </a:p>
        </p:txBody>
      </p:sp>
      <p:grpSp>
        <p:nvGrpSpPr>
          <p:cNvPr id="12" name="Google Shape;12;p2"/>
          <p:cNvGrpSpPr/>
          <p:nvPr/>
        </p:nvGrpSpPr>
        <p:grpSpPr>
          <a:xfrm>
            <a:off x="28550" y="2196764"/>
            <a:ext cx="9094048" cy="2946825"/>
            <a:chOff x="28544" y="3514688"/>
            <a:chExt cx="9094048" cy="1628800"/>
          </a:xfrm>
        </p:grpSpPr>
        <p:sp>
          <p:nvSpPr>
            <p:cNvPr id="13" name="Google Shape;13;p2"/>
            <p:cNvSpPr/>
            <p:nvPr/>
          </p:nvSpPr>
          <p:spPr>
            <a:xfrm>
              <a:off x="300032" y="4491616"/>
              <a:ext cx="228608" cy="651872"/>
            </a:xfrm>
            <a:custGeom>
              <a:avLst/>
              <a:gdLst/>
              <a:ahLst/>
              <a:cxnLst/>
              <a:rect l="l" t="t" r="r" b="b"/>
              <a:pathLst>
                <a:path w="7144" h="20371" extrusionOk="0">
                  <a:moveTo>
                    <a:pt x="0" y="0"/>
                  </a:moveTo>
                  <a:lnTo>
                    <a:pt x="0" y="20371"/>
                  </a:lnTo>
                  <a:lnTo>
                    <a:pt x="7144" y="20371"/>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28544" y="4220160"/>
              <a:ext cx="228640" cy="923328"/>
            </a:xfrm>
            <a:custGeom>
              <a:avLst/>
              <a:gdLst/>
              <a:ahLst/>
              <a:cxnLst/>
              <a:rect l="l" t="t" r="r" b="b"/>
              <a:pathLst>
                <a:path w="7145" h="28854" extrusionOk="0">
                  <a:moveTo>
                    <a:pt x="1" y="0"/>
                  </a:moveTo>
                  <a:lnTo>
                    <a:pt x="1" y="28854"/>
                  </a:lnTo>
                  <a:lnTo>
                    <a:pt x="7145" y="28854"/>
                  </a:lnTo>
                  <a:lnTo>
                    <a:pt x="7145"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76832"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853664" y="4120128"/>
              <a:ext cx="230400" cy="1023360"/>
            </a:xfrm>
            <a:custGeom>
              <a:avLst/>
              <a:gdLst/>
              <a:ahLst/>
              <a:cxnLst/>
              <a:rect l="l" t="t" r="r" b="b"/>
              <a:pathLst>
                <a:path w="7200" h="31980" extrusionOk="0">
                  <a:moveTo>
                    <a:pt x="0" y="1"/>
                  </a:moveTo>
                  <a:lnTo>
                    <a:pt x="0" y="31980"/>
                  </a:lnTo>
                  <a:lnTo>
                    <a:pt x="7200" y="3198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130496" y="4627328"/>
              <a:ext cx="230400" cy="516160"/>
            </a:xfrm>
            <a:custGeom>
              <a:avLst/>
              <a:gdLst/>
              <a:ahLst/>
              <a:cxnLst/>
              <a:rect l="l" t="t" r="r" b="b"/>
              <a:pathLst>
                <a:path w="7200" h="16130" extrusionOk="0">
                  <a:moveTo>
                    <a:pt x="0" y="1"/>
                  </a:moveTo>
                  <a:lnTo>
                    <a:pt x="0" y="16130"/>
                  </a:lnTo>
                  <a:lnTo>
                    <a:pt x="7200" y="1613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409088" y="3821888"/>
              <a:ext cx="228640" cy="1321600"/>
            </a:xfrm>
            <a:custGeom>
              <a:avLst/>
              <a:gdLst/>
              <a:ahLst/>
              <a:cxnLst/>
              <a:rect l="l" t="t" r="r" b="b"/>
              <a:pathLst>
                <a:path w="7145" h="41300" extrusionOk="0">
                  <a:moveTo>
                    <a:pt x="1" y="0"/>
                  </a:moveTo>
                  <a:lnTo>
                    <a:pt x="1" y="41300"/>
                  </a:lnTo>
                  <a:lnTo>
                    <a:pt x="7144" y="41300"/>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685920" y="4175488"/>
              <a:ext cx="230400" cy="968000"/>
            </a:xfrm>
            <a:custGeom>
              <a:avLst/>
              <a:gdLst/>
              <a:ahLst/>
              <a:cxnLst/>
              <a:rect l="l" t="t" r="r" b="b"/>
              <a:pathLst>
                <a:path w="7200" h="30250" extrusionOk="0">
                  <a:moveTo>
                    <a:pt x="0" y="1"/>
                  </a:moveTo>
                  <a:lnTo>
                    <a:pt x="0" y="30250"/>
                  </a:lnTo>
                  <a:lnTo>
                    <a:pt x="7200" y="3025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962720"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239552" y="4355872"/>
              <a:ext cx="230400" cy="787616"/>
            </a:xfrm>
            <a:custGeom>
              <a:avLst/>
              <a:gdLst/>
              <a:ahLst/>
              <a:cxnLst/>
              <a:rect l="l" t="t" r="r" b="b"/>
              <a:pathLst>
                <a:path w="7200" h="24613" extrusionOk="0">
                  <a:moveTo>
                    <a:pt x="0" y="1"/>
                  </a:moveTo>
                  <a:lnTo>
                    <a:pt x="0" y="24613"/>
                  </a:lnTo>
                  <a:lnTo>
                    <a:pt x="7200" y="24613"/>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25163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2794976" y="4175488"/>
              <a:ext cx="228640" cy="968000"/>
            </a:xfrm>
            <a:custGeom>
              <a:avLst/>
              <a:gdLst/>
              <a:ahLst/>
              <a:cxnLst/>
              <a:rect l="l" t="t" r="r" b="b"/>
              <a:pathLst>
                <a:path w="7145" h="30250" extrusionOk="0">
                  <a:moveTo>
                    <a:pt x="1" y="1"/>
                  </a:moveTo>
                  <a:lnTo>
                    <a:pt x="1" y="30250"/>
                  </a:lnTo>
                  <a:lnTo>
                    <a:pt x="7144" y="30250"/>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071808" y="3659360"/>
              <a:ext cx="230400" cy="1484128"/>
            </a:xfrm>
            <a:custGeom>
              <a:avLst/>
              <a:gdLst/>
              <a:ahLst/>
              <a:cxnLst/>
              <a:rect l="l" t="t" r="r" b="b"/>
              <a:pathLst>
                <a:path w="7200" h="46379" extrusionOk="0">
                  <a:moveTo>
                    <a:pt x="0" y="1"/>
                  </a:moveTo>
                  <a:lnTo>
                    <a:pt x="0" y="46379"/>
                  </a:lnTo>
                  <a:lnTo>
                    <a:pt x="7200" y="46379"/>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348608"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625440"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904032" y="4491616"/>
              <a:ext cx="228640" cy="651872"/>
            </a:xfrm>
            <a:custGeom>
              <a:avLst/>
              <a:gdLst/>
              <a:ahLst/>
              <a:cxnLst/>
              <a:rect l="l" t="t" r="r" b="b"/>
              <a:pathLst>
                <a:path w="7145" h="20371" extrusionOk="0">
                  <a:moveTo>
                    <a:pt x="1" y="0"/>
                  </a:moveTo>
                  <a:lnTo>
                    <a:pt x="1" y="20371"/>
                  </a:lnTo>
                  <a:lnTo>
                    <a:pt x="7145" y="20371"/>
                  </a:lnTo>
                  <a:lnTo>
                    <a:pt x="7145"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4180864" y="4284448"/>
              <a:ext cx="230432" cy="859040"/>
            </a:xfrm>
            <a:custGeom>
              <a:avLst/>
              <a:gdLst/>
              <a:ahLst/>
              <a:cxnLst/>
              <a:rect l="l" t="t" r="r" b="b"/>
              <a:pathLst>
                <a:path w="7201" h="26845" extrusionOk="0">
                  <a:moveTo>
                    <a:pt x="0" y="0"/>
                  </a:moveTo>
                  <a:lnTo>
                    <a:pt x="0" y="26845"/>
                  </a:lnTo>
                  <a:lnTo>
                    <a:pt x="7200" y="26845"/>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4457696" y="4004032"/>
              <a:ext cx="230400" cy="1139456"/>
            </a:xfrm>
            <a:custGeom>
              <a:avLst/>
              <a:gdLst/>
              <a:ahLst/>
              <a:cxnLst/>
              <a:rect l="l" t="t" r="r" b="b"/>
              <a:pathLst>
                <a:path w="7200" h="35608" extrusionOk="0">
                  <a:moveTo>
                    <a:pt x="0" y="1"/>
                  </a:moveTo>
                  <a:lnTo>
                    <a:pt x="0" y="35608"/>
                  </a:lnTo>
                  <a:lnTo>
                    <a:pt x="7200" y="35608"/>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4734496"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0113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289920" y="3939744"/>
              <a:ext cx="228640" cy="1203744"/>
            </a:xfrm>
            <a:custGeom>
              <a:avLst/>
              <a:gdLst/>
              <a:ahLst/>
              <a:cxnLst/>
              <a:rect l="l" t="t" r="r" b="b"/>
              <a:pathLst>
                <a:path w="7145" h="37617" extrusionOk="0">
                  <a:moveTo>
                    <a:pt x="1" y="1"/>
                  </a:moveTo>
                  <a:lnTo>
                    <a:pt x="1" y="37617"/>
                  </a:lnTo>
                  <a:lnTo>
                    <a:pt x="7145" y="37617"/>
                  </a:lnTo>
                  <a:lnTo>
                    <a:pt x="7145"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5566752" y="3704000"/>
              <a:ext cx="230432" cy="1439488"/>
            </a:xfrm>
            <a:custGeom>
              <a:avLst/>
              <a:gdLst/>
              <a:ahLst/>
              <a:cxnLst/>
              <a:rect l="l" t="t" r="r" b="b"/>
              <a:pathLst>
                <a:path w="7201" h="44984" extrusionOk="0">
                  <a:moveTo>
                    <a:pt x="0" y="1"/>
                  </a:moveTo>
                  <a:lnTo>
                    <a:pt x="0" y="44984"/>
                  </a:lnTo>
                  <a:lnTo>
                    <a:pt x="7200" y="44984"/>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435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120384" y="4329088"/>
              <a:ext cx="230432" cy="814400"/>
            </a:xfrm>
            <a:custGeom>
              <a:avLst/>
              <a:gdLst/>
              <a:ahLst/>
              <a:cxnLst/>
              <a:rect l="l" t="t" r="r" b="b"/>
              <a:pathLst>
                <a:path w="7201" h="25450" extrusionOk="0">
                  <a:moveTo>
                    <a:pt x="1" y="0"/>
                  </a:moveTo>
                  <a:lnTo>
                    <a:pt x="1" y="25450"/>
                  </a:lnTo>
                  <a:lnTo>
                    <a:pt x="7200" y="2545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6399008" y="4120128"/>
              <a:ext cx="228608" cy="1023360"/>
            </a:xfrm>
            <a:custGeom>
              <a:avLst/>
              <a:gdLst/>
              <a:ahLst/>
              <a:cxnLst/>
              <a:rect l="l" t="t" r="r" b="b"/>
              <a:pathLst>
                <a:path w="7144" h="31980" extrusionOk="0">
                  <a:moveTo>
                    <a:pt x="0" y="1"/>
                  </a:moveTo>
                  <a:lnTo>
                    <a:pt x="0" y="31980"/>
                  </a:lnTo>
                  <a:lnTo>
                    <a:pt x="7144" y="31980"/>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6675808" y="4538048"/>
              <a:ext cx="230432" cy="605440"/>
            </a:xfrm>
            <a:custGeom>
              <a:avLst/>
              <a:gdLst/>
              <a:ahLst/>
              <a:cxnLst/>
              <a:rect l="l" t="t" r="r" b="b"/>
              <a:pathLst>
                <a:path w="7201" h="18920" extrusionOk="0">
                  <a:moveTo>
                    <a:pt x="1" y="0"/>
                  </a:moveTo>
                  <a:lnTo>
                    <a:pt x="1" y="18920"/>
                  </a:lnTo>
                  <a:lnTo>
                    <a:pt x="7200" y="1892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6952640" y="3939744"/>
              <a:ext cx="230432" cy="1203744"/>
            </a:xfrm>
            <a:custGeom>
              <a:avLst/>
              <a:gdLst/>
              <a:ahLst/>
              <a:cxnLst/>
              <a:rect l="l" t="t" r="r" b="b"/>
              <a:pathLst>
                <a:path w="7201" h="37617" extrusionOk="0">
                  <a:moveTo>
                    <a:pt x="0" y="1"/>
                  </a:moveTo>
                  <a:lnTo>
                    <a:pt x="0"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229472"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7506272" y="3768288"/>
              <a:ext cx="230432" cy="1375200"/>
            </a:xfrm>
            <a:custGeom>
              <a:avLst/>
              <a:gdLst/>
              <a:ahLst/>
              <a:cxnLst/>
              <a:rect l="l" t="t" r="r" b="b"/>
              <a:pathLst>
                <a:path w="7201" h="42975" extrusionOk="0">
                  <a:moveTo>
                    <a:pt x="1" y="1"/>
                  </a:moveTo>
                  <a:lnTo>
                    <a:pt x="1" y="42975"/>
                  </a:lnTo>
                  <a:lnTo>
                    <a:pt x="7200" y="42975"/>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7784896" y="4004032"/>
              <a:ext cx="228608" cy="1139456"/>
            </a:xfrm>
            <a:custGeom>
              <a:avLst/>
              <a:gdLst/>
              <a:ahLst/>
              <a:cxnLst/>
              <a:rect l="l" t="t" r="r" b="b"/>
              <a:pathLst>
                <a:path w="7144" h="35608" extrusionOk="0">
                  <a:moveTo>
                    <a:pt x="0" y="1"/>
                  </a:moveTo>
                  <a:lnTo>
                    <a:pt x="0" y="35608"/>
                  </a:lnTo>
                  <a:lnTo>
                    <a:pt x="7144" y="35608"/>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8061696" y="3596864"/>
              <a:ext cx="230432" cy="1546624"/>
            </a:xfrm>
            <a:custGeom>
              <a:avLst/>
              <a:gdLst/>
              <a:ahLst/>
              <a:cxnLst/>
              <a:rect l="l" t="t" r="r" b="b"/>
              <a:pathLst>
                <a:path w="7201" h="48332" extrusionOk="0">
                  <a:moveTo>
                    <a:pt x="1" y="0"/>
                  </a:moveTo>
                  <a:lnTo>
                    <a:pt x="1" y="48332"/>
                  </a:lnTo>
                  <a:lnTo>
                    <a:pt x="7200" y="48332"/>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83385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8615360" y="3939744"/>
              <a:ext cx="230400" cy="1203744"/>
            </a:xfrm>
            <a:custGeom>
              <a:avLst/>
              <a:gdLst/>
              <a:ahLst/>
              <a:cxnLst/>
              <a:rect l="l" t="t" r="r" b="b"/>
              <a:pathLst>
                <a:path w="7200" h="37617" extrusionOk="0">
                  <a:moveTo>
                    <a:pt x="0" y="1"/>
                  </a:moveTo>
                  <a:lnTo>
                    <a:pt x="0"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8893952" y="3596864"/>
              <a:ext cx="228640" cy="1546624"/>
            </a:xfrm>
            <a:custGeom>
              <a:avLst/>
              <a:gdLst/>
              <a:ahLst/>
              <a:cxnLst/>
              <a:rect l="l" t="t" r="r" b="b"/>
              <a:pathLst>
                <a:path w="7145" h="48332" extrusionOk="0">
                  <a:moveTo>
                    <a:pt x="1" y="0"/>
                  </a:moveTo>
                  <a:lnTo>
                    <a:pt x="1" y="48332"/>
                  </a:lnTo>
                  <a:lnTo>
                    <a:pt x="7144" y="48332"/>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 name="Google Shape;46;p2"/>
          <p:cNvGrpSpPr/>
          <p:nvPr/>
        </p:nvGrpSpPr>
        <p:grpSpPr>
          <a:xfrm>
            <a:off x="28550" y="3359978"/>
            <a:ext cx="9094048" cy="1783611"/>
            <a:chOff x="28544" y="4157632"/>
            <a:chExt cx="9094048" cy="985856"/>
          </a:xfrm>
        </p:grpSpPr>
        <p:sp>
          <p:nvSpPr>
            <p:cNvPr id="47" name="Google Shape;47;p2"/>
            <p:cNvSpPr/>
            <p:nvPr/>
          </p:nvSpPr>
          <p:spPr>
            <a:xfrm>
              <a:off x="435744" y="4782720"/>
              <a:ext cx="92896" cy="360768"/>
            </a:xfrm>
            <a:custGeom>
              <a:avLst/>
              <a:gdLst/>
              <a:ahLst/>
              <a:cxnLst/>
              <a:rect l="l" t="t" r="r" b="b"/>
              <a:pathLst>
                <a:path w="2903" h="11274" extrusionOk="0">
                  <a:moveTo>
                    <a:pt x="1" y="0"/>
                  </a:moveTo>
                  <a:lnTo>
                    <a:pt x="1" y="11274"/>
                  </a:lnTo>
                  <a:lnTo>
                    <a:pt x="2903" y="11274"/>
                  </a:lnTo>
                  <a:lnTo>
                    <a:pt x="2903"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300032" y="4638048"/>
              <a:ext cx="92896" cy="505440"/>
            </a:xfrm>
            <a:custGeom>
              <a:avLst/>
              <a:gdLst/>
              <a:ahLst/>
              <a:cxnLst/>
              <a:rect l="l" t="t" r="r" b="b"/>
              <a:pathLst>
                <a:path w="2903" h="15795" extrusionOk="0">
                  <a:moveTo>
                    <a:pt x="0" y="1"/>
                  </a:moveTo>
                  <a:lnTo>
                    <a:pt x="0" y="15795"/>
                  </a:lnTo>
                  <a:lnTo>
                    <a:pt x="2902" y="15795"/>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64288" y="4571968"/>
              <a:ext cx="92896" cy="571520"/>
            </a:xfrm>
            <a:custGeom>
              <a:avLst/>
              <a:gdLst/>
              <a:ahLst/>
              <a:cxnLst/>
              <a:rect l="l" t="t" r="r" b="b"/>
              <a:pathLst>
                <a:path w="2903" h="17860" extrusionOk="0">
                  <a:moveTo>
                    <a:pt x="1" y="1"/>
                  </a:moveTo>
                  <a:lnTo>
                    <a:pt x="1" y="17860"/>
                  </a:lnTo>
                  <a:lnTo>
                    <a:pt x="2903" y="17860"/>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8544" y="4739840"/>
              <a:ext cx="92928" cy="403648"/>
            </a:xfrm>
            <a:custGeom>
              <a:avLst/>
              <a:gdLst/>
              <a:ahLst/>
              <a:cxnLst/>
              <a:rect l="l" t="t" r="r" b="b"/>
              <a:pathLst>
                <a:path w="2904" h="12614" extrusionOk="0">
                  <a:moveTo>
                    <a:pt x="1" y="1"/>
                  </a:moveTo>
                  <a:lnTo>
                    <a:pt x="1" y="12614"/>
                  </a:lnTo>
                  <a:lnTo>
                    <a:pt x="2903" y="12614"/>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712576"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576832" y="4752352"/>
              <a:ext cx="94688" cy="391136"/>
            </a:xfrm>
            <a:custGeom>
              <a:avLst/>
              <a:gdLst/>
              <a:ahLst/>
              <a:cxnLst/>
              <a:rect l="l" t="t" r="r" b="b"/>
              <a:pathLst>
                <a:path w="2959" h="12223" extrusionOk="0">
                  <a:moveTo>
                    <a:pt x="1" y="1"/>
                  </a:moveTo>
                  <a:lnTo>
                    <a:pt x="1" y="12223"/>
                  </a:lnTo>
                  <a:lnTo>
                    <a:pt x="2959" y="12223"/>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989408" y="4386240"/>
              <a:ext cx="94656" cy="757248"/>
            </a:xfrm>
            <a:custGeom>
              <a:avLst/>
              <a:gdLst/>
              <a:ahLst/>
              <a:cxnLst/>
              <a:rect l="l" t="t" r="r" b="b"/>
              <a:pathLst>
                <a:path w="2958"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853664" y="4500544"/>
              <a:ext cx="94688" cy="642944"/>
            </a:xfrm>
            <a:custGeom>
              <a:avLst/>
              <a:gdLst/>
              <a:ahLst/>
              <a:cxnLst/>
              <a:rect l="l" t="t" r="r" b="b"/>
              <a:pathLst>
                <a:path w="2959" h="20092" extrusionOk="0">
                  <a:moveTo>
                    <a:pt x="0" y="0"/>
                  </a:moveTo>
                  <a:lnTo>
                    <a:pt x="0" y="20092"/>
                  </a:lnTo>
                  <a:lnTo>
                    <a:pt x="2958" y="20092"/>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1266208"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1130496" y="4518400"/>
              <a:ext cx="94688" cy="625088"/>
            </a:xfrm>
            <a:custGeom>
              <a:avLst/>
              <a:gdLst/>
              <a:ahLst/>
              <a:cxnLst/>
              <a:rect l="l" t="t" r="r" b="b"/>
              <a:pathLst>
                <a:path w="2959" h="19534" extrusionOk="0">
                  <a:moveTo>
                    <a:pt x="0" y="0"/>
                  </a:moveTo>
                  <a:lnTo>
                    <a:pt x="0" y="19534"/>
                  </a:lnTo>
                  <a:lnTo>
                    <a:pt x="2958" y="1953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15430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1407296"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1821632" y="4457664"/>
              <a:ext cx="92896" cy="685824"/>
            </a:xfrm>
            <a:custGeom>
              <a:avLst/>
              <a:gdLst/>
              <a:ahLst/>
              <a:cxnLst/>
              <a:rect l="l" t="t" r="r" b="b"/>
              <a:pathLst>
                <a:path w="2903" h="21432" extrusionOk="0">
                  <a:moveTo>
                    <a:pt x="1" y="1"/>
                  </a:moveTo>
                  <a:lnTo>
                    <a:pt x="1" y="21432"/>
                  </a:lnTo>
                  <a:lnTo>
                    <a:pt x="2903" y="21432"/>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1685920"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2098464"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1962720"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2375296" y="4711264"/>
              <a:ext cx="94656" cy="432224"/>
            </a:xfrm>
            <a:custGeom>
              <a:avLst/>
              <a:gdLst/>
              <a:ahLst/>
              <a:cxnLst/>
              <a:rect l="l" t="t" r="r" b="b"/>
              <a:pathLst>
                <a:path w="2958" h="13507" extrusionOk="0">
                  <a:moveTo>
                    <a:pt x="0" y="1"/>
                  </a:moveTo>
                  <a:lnTo>
                    <a:pt x="0" y="13507"/>
                  </a:lnTo>
                  <a:lnTo>
                    <a:pt x="2958" y="13507"/>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2239552" y="4536256"/>
              <a:ext cx="94688" cy="607232"/>
            </a:xfrm>
            <a:custGeom>
              <a:avLst/>
              <a:gdLst/>
              <a:ahLst/>
              <a:cxnLst/>
              <a:rect l="l" t="t" r="r" b="b"/>
              <a:pathLst>
                <a:path w="2959" h="18976" extrusionOk="0">
                  <a:moveTo>
                    <a:pt x="0" y="0"/>
                  </a:moveTo>
                  <a:lnTo>
                    <a:pt x="0" y="18976"/>
                  </a:lnTo>
                  <a:lnTo>
                    <a:pt x="2958" y="18976"/>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2652096" y="4704128"/>
              <a:ext cx="94688" cy="439360"/>
            </a:xfrm>
            <a:custGeom>
              <a:avLst/>
              <a:gdLst/>
              <a:ahLst/>
              <a:cxnLst/>
              <a:rect l="l" t="t" r="r" b="b"/>
              <a:pathLst>
                <a:path w="2959" h="13730" extrusionOk="0">
                  <a:moveTo>
                    <a:pt x="1" y="1"/>
                  </a:moveTo>
                  <a:lnTo>
                    <a:pt x="1" y="13730"/>
                  </a:lnTo>
                  <a:lnTo>
                    <a:pt x="2959" y="1373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2516384" y="4764864"/>
              <a:ext cx="94688" cy="378624"/>
            </a:xfrm>
            <a:custGeom>
              <a:avLst/>
              <a:gdLst/>
              <a:ahLst/>
              <a:cxnLst/>
              <a:rect l="l" t="t" r="r" b="b"/>
              <a:pathLst>
                <a:path w="2959" h="11832" extrusionOk="0">
                  <a:moveTo>
                    <a:pt x="0" y="0"/>
                  </a:moveTo>
                  <a:lnTo>
                    <a:pt x="0" y="11832"/>
                  </a:lnTo>
                  <a:lnTo>
                    <a:pt x="2958" y="11832"/>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2930720" y="4421952"/>
              <a:ext cx="92896" cy="721536"/>
            </a:xfrm>
            <a:custGeom>
              <a:avLst/>
              <a:gdLst/>
              <a:ahLst/>
              <a:cxnLst/>
              <a:rect l="l" t="t" r="r" b="b"/>
              <a:pathLst>
                <a:path w="2903" h="22548" extrusionOk="0">
                  <a:moveTo>
                    <a:pt x="0" y="1"/>
                  </a:moveTo>
                  <a:lnTo>
                    <a:pt x="0" y="22548"/>
                  </a:lnTo>
                  <a:lnTo>
                    <a:pt x="2902" y="22548"/>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2794976" y="4638048"/>
              <a:ext cx="92896" cy="505440"/>
            </a:xfrm>
            <a:custGeom>
              <a:avLst/>
              <a:gdLst/>
              <a:ahLst/>
              <a:cxnLst/>
              <a:rect l="l" t="t" r="r" b="b"/>
              <a:pathLst>
                <a:path w="2903" h="15795" extrusionOk="0">
                  <a:moveTo>
                    <a:pt x="1" y="1"/>
                  </a:moveTo>
                  <a:lnTo>
                    <a:pt x="1" y="15795"/>
                  </a:lnTo>
                  <a:lnTo>
                    <a:pt x="2903" y="15795"/>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3207520" y="4386240"/>
              <a:ext cx="94688" cy="757248"/>
            </a:xfrm>
            <a:custGeom>
              <a:avLst/>
              <a:gdLst/>
              <a:ahLst/>
              <a:cxnLst/>
              <a:rect l="l" t="t" r="r" b="b"/>
              <a:pathLst>
                <a:path w="2959" h="23664" extrusionOk="0">
                  <a:moveTo>
                    <a:pt x="1" y="0"/>
                  </a:moveTo>
                  <a:lnTo>
                    <a:pt x="1" y="23664"/>
                  </a:lnTo>
                  <a:lnTo>
                    <a:pt x="2959" y="23664"/>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3071808" y="4314784"/>
              <a:ext cx="94688" cy="828704"/>
            </a:xfrm>
            <a:custGeom>
              <a:avLst/>
              <a:gdLst/>
              <a:ahLst/>
              <a:cxnLst/>
              <a:rect l="l" t="t" r="r" b="b"/>
              <a:pathLst>
                <a:path w="2959" h="25897" extrusionOk="0">
                  <a:moveTo>
                    <a:pt x="0" y="1"/>
                  </a:moveTo>
                  <a:lnTo>
                    <a:pt x="0" y="25897"/>
                  </a:lnTo>
                  <a:lnTo>
                    <a:pt x="2958" y="25897"/>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3484352"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3348608" y="4314784"/>
              <a:ext cx="94688" cy="828704"/>
            </a:xfrm>
            <a:custGeom>
              <a:avLst/>
              <a:gdLst/>
              <a:ahLst/>
              <a:cxnLst/>
              <a:rect l="l" t="t" r="r" b="b"/>
              <a:pathLst>
                <a:path w="2959" h="25897" extrusionOk="0">
                  <a:moveTo>
                    <a:pt x="1" y="1"/>
                  </a:moveTo>
                  <a:lnTo>
                    <a:pt x="1" y="25897"/>
                  </a:lnTo>
                  <a:lnTo>
                    <a:pt x="2959" y="25897"/>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3761184" y="4739840"/>
              <a:ext cx="94656" cy="403648"/>
            </a:xfrm>
            <a:custGeom>
              <a:avLst/>
              <a:gdLst/>
              <a:ahLst/>
              <a:cxnLst/>
              <a:rect l="l" t="t" r="r" b="b"/>
              <a:pathLst>
                <a:path w="2958"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3625440" y="4457664"/>
              <a:ext cx="94688" cy="685824"/>
            </a:xfrm>
            <a:custGeom>
              <a:avLst/>
              <a:gdLst/>
              <a:ahLst/>
              <a:cxnLst/>
              <a:rect l="l" t="t" r="r" b="b"/>
              <a:pathLst>
                <a:path w="2959" h="21432" extrusionOk="0">
                  <a:moveTo>
                    <a:pt x="0" y="1"/>
                  </a:moveTo>
                  <a:lnTo>
                    <a:pt x="0" y="21432"/>
                  </a:lnTo>
                  <a:lnTo>
                    <a:pt x="2958" y="2143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4037984" y="4638048"/>
              <a:ext cx="94688" cy="505440"/>
            </a:xfrm>
            <a:custGeom>
              <a:avLst/>
              <a:gdLst/>
              <a:ahLst/>
              <a:cxnLst/>
              <a:rect l="l" t="t" r="r" b="b"/>
              <a:pathLst>
                <a:path w="2959" h="15795" extrusionOk="0">
                  <a:moveTo>
                    <a:pt x="1" y="1"/>
                  </a:moveTo>
                  <a:lnTo>
                    <a:pt x="1" y="15795"/>
                  </a:lnTo>
                  <a:lnTo>
                    <a:pt x="2959" y="15795"/>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3902272" y="4836288"/>
              <a:ext cx="94656" cy="307200"/>
            </a:xfrm>
            <a:custGeom>
              <a:avLst/>
              <a:gdLst/>
              <a:ahLst/>
              <a:cxnLst/>
              <a:rect l="l" t="t" r="r" b="b"/>
              <a:pathLst>
                <a:path w="2958" h="9600" extrusionOk="0">
                  <a:moveTo>
                    <a:pt x="0" y="1"/>
                  </a:moveTo>
                  <a:lnTo>
                    <a:pt x="0" y="9600"/>
                  </a:lnTo>
                  <a:lnTo>
                    <a:pt x="2958" y="960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4316608"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418086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4593408"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4457696"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4870240"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4734496"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5147072" y="4157632"/>
              <a:ext cx="94656" cy="985856"/>
            </a:xfrm>
            <a:custGeom>
              <a:avLst/>
              <a:gdLst/>
              <a:ahLst/>
              <a:cxnLst/>
              <a:rect l="l" t="t" r="r" b="b"/>
              <a:pathLst>
                <a:path w="2958" h="30808" extrusionOk="0">
                  <a:moveTo>
                    <a:pt x="0" y="1"/>
                  </a:moveTo>
                  <a:lnTo>
                    <a:pt x="0" y="30808"/>
                  </a:lnTo>
                  <a:lnTo>
                    <a:pt x="2958" y="30808"/>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5011328" y="4229088"/>
              <a:ext cx="94688" cy="914400"/>
            </a:xfrm>
            <a:custGeom>
              <a:avLst/>
              <a:gdLst/>
              <a:ahLst/>
              <a:cxnLst/>
              <a:rect l="l" t="t" r="r" b="b"/>
              <a:pathLst>
                <a:path w="2959" h="28575" extrusionOk="0">
                  <a:moveTo>
                    <a:pt x="0" y="0"/>
                  </a:moveTo>
                  <a:lnTo>
                    <a:pt x="0" y="28575"/>
                  </a:lnTo>
                  <a:lnTo>
                    <a:pt x="2958" y="2857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5425664"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5289920" y="4277280"/>
              <a:ext cx="94688" cy="866208"/>
            </a:xfrm>
            <a:custGeom>
              <a:avLst/>
              <a:gdLst/>
              <a:ahLst/>
              <a:cxnLst/>
              <a:rect l="l" t="t" r="r" b="b"/>
              <a:pathLst>
                <a:path w="2959" h="27069" extrusionOk="0">
                  <a:moveTo>
                    <a:pt x="1" y="1"/>
                  </a:moveTo>
                  <a:lnTo>
                    <a:pt x="1" y="27069"/>
                  </a:lnTo>
                  <a:lnTo>
                    <a:pt x="2959" y="27069"/>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5702496" y="4721984"/>
              <a:ext cx="94688" cy="421504"/>
            </a:xfrm>
            <a:custGeom>
              <a:avLst/>
              <a:gdLst/>
              <a:ahLst/>
              <a:cxnLst/>
              <a:rect l="l" t="t" r="r" b="b"/>
              <a:pathLst>
                <a:path w="2959" h="13172" extrusionOk="0">
                  <a:moveTo>
                    <a:pt x="0" y="1"/>
                  </a:moveTo>
                  <a:lnTo>
                    <a:pt x="0" y="13172"/>
                  </a:lnTo>
                  <a:lnTo>
                    <a:pt x="2958" y="1317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5566752" y="4416608"/>
              <a:ext cx="94688" cy="726880"/>
            </a:xfrm>
            <a:custGeom>
              <a:avLst/>
              <a:gdLst/>
              <a:ahLst/>
              <a:cxnLst/>
              <a:rect l="l" t="t" r="r" b="b"/>
              <a:pathLst>
                <a:path w="2959" h="22715" extrusionOk="0">
                  <a:moveTo>
                    <a:pt x="0" y="0"/>
                  </a:moveTo>
                  <a:lnTo>
                    <a:pt x="0" y="22715"/>
                  </a:lnTo>
                  <a:lnTo>
                    <a:pt x="2958" y="2271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5979296"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5843584" y="4813088"/>
              <a:ext cx="94688" cy="330400"/>
            </a:xfrm>
            <a:custGeom>
              <a:avLst/>
              <a:gdLst/>
              <a:ahLst/>
              <a:cxnLst/>
              <a:rect l="l" t="t" r="r" b="b"/>
              <a:pathLst>
                <a:path w="2959" h="10325" extrusionOk="0">
                  <a:moveTo>
                    <a:pt x="0" y="0"/>
                  </a:moveTo>
                  <a:lnTo>
                    <a:pt x="0" y="10325"/>
                  </a:lnTo>
                  <a:lnTo>
                    <a:pt x="2958" y="1032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256128"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1203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534720" y="4505888"/>
              <a:ext cx="92896" cy="637600"/>
            </a:xfrm>
            <a:custGeom>
              <a:avLst/>
              <a:gdLst/>
              <a:ahLst/>
              <a:cxnLst/>
              <a:rect l="l" t="t" r="r" b="b"/>
              <a:pathLst>
                <a:path w="2903" h="19925" extrusionOk="0">
                  <a:moveTo>
                    <a:pt x="1" y="1"/>
                  </a:moveTo>
                  <a:lnTo>
                    <a:pt x="1" y="19925"/>
                  </a:lnTo>
                  <a:lnTo>
                    <a:pt x="2903" y="19925"/>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6399008" y="4739840"/>
              <a:ext cx="92896" cy="403648"/>
            </a:xfrm>
            <a:custGeom>
              <a:avLst/>
              <a:gdLst/>
              <a:ahLst/>
              <a:cxnLst/>
              <a:rect l="l" t="t" r="r" b="b"/>
              <a:pathLst>
                <a:path w="2903" h="12614" extrusionOk="0">
                  <a:moveTo>
                    <a:pt x="0" y="1"/>
                  </a:moveTo>
                  <a:lnTo>
                    <a:pt x="0" y="12614"/>
                  </a:lnTo>
                  <a:lnTo>
                    <a:pt x="2902" y="12614"/>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6811552"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6675808" y="4614848"/>
              <a:ext cx="94688" cy="528640"/>
            </a:xfrm>
            <a:custGeom>
              <a:avLst/>
              <a:gdLst/>
              <a:ahLst/>
              <a:cxnLst/>
              <a:rect l="l" t="t" r="r" b="b"/>
              <a:pathLst>
                <a:path w="2959" h="16520" extrusionOk="0">
                  <a:moveTo>
                    <a:pt x="1" y="0"/>
                  </a:moveTo>
                  <a:lnTo>
                    <a:pt x="1" y="16520"/>
                  </a:lnTo>
                  <a:lnTo>
                    <a:pt x="2959" y="16520"/>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708838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952640"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73651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7229472" y="4825568"/>
              <a:ext cx="94688" cy="317920"/>
            </a:xfrm>
            <a:custGeom>
              <a:avLst/>
              <a:gdLst/>
              <a:ahLst/>
              <a:cxnLst/>
              <a:rect l="l" t="t" r="r" b="b"/>
              <a:pathLst>
                <a:path w="2959" h="9935" extrusionOk="0">
                  <a:moveTo>
                    <a:pt x="0" y="1"/>
                  </a:moveTo>
                  <a:lnTo>
                    <a:pt x="0" y="9935"/>
                  </a:lnTo>
                  <a:lnTo>
                    <a:pt x="2958" y="993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7643808" y="4632704"/>
              <a:ext cx="92896" cy="510784"/>
            </a:xfrm>
            <a:custGeom>
              <a:avLst/>
              <a:gdLst/>
              <a:ahLst/>
              <a:cxnLst/>
              <a:rect l="l" t="t" r="r" b="b"/>
              <a:pathLst>
                <a:path w="2903" h="15962" extrusionOk="0">
                  <a:moveTo>
                    <a:pt x="0" y="0"/>
                  </a:moveTo>
                  <a:lnTo>
                    <a:pt x="0" y="15962"/>
                  </a:lnTo>
                  <a:lnTo>
                    <a:pt x="2902" y="15962"/>
                  </a:lnTo>
                  <a:lnTo>
                    <a:pt x="2902"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7506272" y="4963104"/>
              <a:ext cx="94688" cy="180384"/>
            </a:xfrm>
            <a:custGeom>
              <a:avLst/>
              <a:gdLst/>
              <a:ahLst/>
              <a:cxnLst/>
              <a:rect l="l" t="t" r="r" b="b"/>
              <a:pathLst>
                <a:path w="2959" h="5637" extrusionOk="0">
                  <a:moveTo>
                    <a:pt x="1" y="0"/>
                  </a:moveTo>
                  <a:lnTo>
                    <a:pt x="1" y="5637"/>
                  </a:lnTo>
                  <a:lnTo>
                    <a:pt x="2959" y="5637"/>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7920608" y="4909504"/>
              <a:ext cx="94688" cy="233984"/>
            </a:xfrm>
            <a:custGeom>
              <a:avLst/>
              <a:gdLst/>
              <a:ahLst/>
              <a:cxnLst/>
              <a:rect l="l" t="t" r="r" b="b"/>
              <a:pathLst>
                <a:path w="2959" h="7312" extrusionOk="0">
                  <a:moveTo>
                    <a:pt x="1" y="1"/>
                  </a:moveTo>
                  <a:lnTo>
                    <a:pt x="1" y="7312"/>
                  </a:lnTo>
                  <a:lnTo>
                    <a:pt x="2959" y="731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7784896" y="4777344"/>
              <a:ext cx="94688" cy="366144"/>
            </a:xfrm>
            <a:custGeom>
              <a:avLst/>
              <a:gdLst/>
              <a:ahLst/>
              <a:cxnLst/>
              <a:rect l="l" t="t" r="r" b="b"/>
              <a:pathLst>
                <a:path w="2959" h="11442" extrusionOk="0">
                  <a:moveTo>
                    <a:pt x="0" y="1"/>
                  </a:moveTo>
                  <a:lnTo>
                    <a:pt x="0" y="11442"/>
                  </a:lnTo>
                  <a:lnTo>
                    <a:pt x="2958" y="1144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81974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8061696" y="4777344"/>
              <a:ext cx="94688" cy="366144"/>
            </a:xfrm>
            <a:custGeom>
              <a:avLst/>
              <a:gdLst/>
              <a:ahLst/>
              <a:cxnLst/>
              <a:rect l="l" t="t" r="r" b="b"/>
              <a:pathLst>
                <a:path w="2959" h="11442" extrusionOk="0">
                  <a:moveTo>
                    <a:pt x="1" y="1"/>
                  </a:moveTo>
                  <a:lnTo>
                    <a:pt x="1" y="11442"/>
                  </a:lnTo>
                  <a:lnTo>
                    <a:pt x="2959" y="1144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8474272" y="4721984"/>
              <a:ext cx="94656" cy="421504"/>
            </a:xfrm>
            <a:custGeom>
              <a:avLst/>
              <a:gdLst/>
              <a:ahLst/>
              <a:cxnLst/>
              <a:rect l="l" t="t" r="r" b="b"/>
              <a:pathLst>
                <a:path w="2958" h="13172" extrusionOk="0">
                  <a:moveTo>
                    <a:pt x="0" y="1"/>
                  </a:moveTo>
                  <a:lnTo>
                    <a:pt x="0" y="13172"/>
                  </a:lnTo>
                  <a:lnTo>
                    <a:pt x="2958" y="1317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8338528" y="4488032"/>
              <a:ext cx="94688" cy="655456"/>
            </a:xfrm>
            <a:custGeom>
              <a:avLst/>
              <a:gdLst/>
              <a:ahLst/>
              <a:cxnLst/>
              <a:rect l="l" t="t" r="r" b="b"/>
              <a:pathLst>
                <a:path w="2959" h="20483" extrusionOk="0">
                  <a:moveTo>
                    <a:pt x="0" y="1"/>
                  </a:moveTo>
                  <a:lnTo>
                    <a:pt x="0" y="20483"/>
                  </a:lnTo>
                  <a:lnTo>
                    <a:pt x="2958" y="2048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8751072" y="4409440"/>
              <a:ext cx="94688" cy="734048"/>
            </a:xfrm>
            <a:custGeom>
              <a:avLst/>
              <a:gdLst/>
              <a:ahLst/>
              <a:cxnLst/>
              <a:rect l="l" t="t" r="r" b="b"/>
              <a:pathLst>
                <a:path w="2959" h="22939" extrusionOk="0">
                  <a:moveTo>
                    <a:pt x="1" y="1"/>
                  </a:moveTo>
                  <a:lnTo>
                    <a:pt x="1" y="22939"/>
                  </a:lnTo>
                  <a:lnTo>
                    <a:pt x="2959" y="22939"/>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8615360" y="4295168"/>
              <a:ext cx="94688" cy="848320"/>
            </a:xfrm>
            <a:custGeom>
              <a:avLst/>
              <a:gdLst/>
              <a:ahLst/>
              <a:cxnLst/>
              <a:rect l="l" t="t" r="r" b="b"/>
              <a:pathLst>
                <a:path w="2959" h="26510" extrusionOk="0">
                  <a:moveTo>
                    <a:pt x="0" y="0"/>
                  </a:moveTo>
                  <a:lnTo>
                    <a:pt x="0" y="26510"/>
                  </a:lnTo>
                  <a:lnTo>
                    <a:pt x="2958" y="26510"/>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9029696" y="4409440"/>
              <a:ext cx="92896" cy="734048"/>
            </a:xfrm>
            <a:custGeom>
              <a:avLst/>
              <a:gdLst/>
              <a:ahLst/>
              <a:cxnLst/>
              <a:rect l="l" t="t" r="r" b="b"/>
              <a:pathLst>
                <a:path w="2903" h="22939" extrusionOk="0">
                  <a:moveTo>
                    <a:pt x="0" y="1"/>
                  </a:moveTo>
                  <a:lnTo>
                    <a:pt x="0" y="22939"/>
                  </a:lnTo>
                  <a:lnTo>
                    <a:pt x="2902" y="22939"/>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8893952" y="4180864"/>
              <a:ext cx="92896" cy="962624"/>
            </a:xfrm>
            <a:custGeom>
              <a:avLst/>
              <a:gdLst/>
              <a:ahLst/>
              <a:cxnLst/>
              <a:rect l="l" t="t" r="r" b="b"/>
              <a:pathLst>
                <a:path w="2903" h="30082" extrusionOk="0">
                  <a:moveTo>
                    <a:pt x="1" y="0"/>
                  </a:moveTo>
                  <a:lnTo>
                    <a:pt x="1" y="30082"/>
                  </a:lnTo>
                  <a:lnTo>
                    <a:pt x="2903" y="30082"/>
                  </a:lnTo>
                  <a:lnTo>
                    <a:pt x="2903"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 name="Google Shape;113;p2"/>
          <p:cNvSpPr/>
          <p:nvPr/>
        </p:nvSpPr>
        <p:spPr>
          <a:xfrm>
            <a:off x="0" y="2229988"/>
            <a:ext cx="9144000" cy="1293056"/>
          </a:xfrm>
          <a:custGeom>
            <a:avLst/>
            <a:gdLst/>
            <a:ahLst/>
            <a:cxnLst/>
            <a:rect l="l" t="t" r="r" b="b"/>
            <a:pathLst>
              <a:path w="285750" h="40408" extrusionOk="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solidFill>
          <a:srgbClr val="465573"/>
        </a:solidFill>
        <a:effectLst/>
      </p:bgPr>
    </p:bg>
    <p:spTree>
      <p:nvGrpSpPr>
        <p:cNvPr id="1" name="Shape 114"/>
        <p:cNvGrpSpPr/>
        <p:nvPr/>
      </p:nvGrpSpPr>
      <p:grpSpPr>
        <a:xfrm>
          <a:off x="0" y="0"/>
          <a:ext cx="0" cy="0"/>
          <a:chOff x="0" y="0"/>
          <a:chExt cx="0" cy="0"/>
        </a:xfrm>
      </p:grpSpPr>
      <p:sp>
        <p:nvSpPr>
          <p:cNvPr id="115" name="Google Shape;115;p3"/>
          <p:cNvSpPr txBox="1">
            <a:spLocks noGrp="1"/>
          </p:cNvSpPr>
          <p:nvPr>
            <p:ph type="ctrTitle"/>
          </p:nvPr>
        </p:nvSpPr>
        <p:spPr>
          <a:xfrm>
            <a:off x="448270" y="668942"/>
            <a:ext cx="7772400" cy="1159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16" name="Google Shape;116;p3"/>
          <p:cNvSpPr txBox="1">
            <a:spLocks noGrp="1"/>
          </p:cNvSpPr>
          <p:nvPr>
            <p:ph type="subTitle" idx="1"/>
          </p:nvPr>
        </p:nvSpPr>
        <p:spPr>
          <a:xfrm>
            <a:off x="448270" y="1585135"/>
            <a:ext cx="7772400" cy="7848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6E86B6"/>
              </a:buClr>
              <a:buSzPts val="1800"/>
              <a:buNone/>
              <a:defRPr sz="1800">
                <a:solidFill>
                  <a:srgbClr val="6E86B6"/>
                </a:solidFill>
              </a:defRPr>
            </a:lvl1pPr>
            <a:lvl2pPr lvl="1" rtl="0">
              <a:spcBef>
                <a:spcPts val="0"/>
              </a:spcBef>
              <a:spcAft>
                <a:spcPts val="0"/>
              </a:spcAft>
              <a:buClr>
                <a:srgbClr val="6E86B6"/>
              </a:buClr>
              <a:buSzPts val="1800"/>
              <a:buNone/>
              <a:defRPr sz="1800">
                <a:solidFill>
                  <a:srgbClr val="6E86B6"/>
                </a:solidFill>
              </a:defRPr>
            </a:lvl2pPr>
            <a:lvl3pPr lvl="2" rtl="0">
              <a:spcBef>
                <a:spcPts val="0"/>
              </a:spcBef>
              <a:spcAft>
                <a:spcPts val="0"/>
              </a:spcAft>
              <a:buClr>
                <a:srgbClr val="6E86B6"/>
              </a:buClr>
              <a:buSzPts val="1800"/>
              <a:buNone/>
              <a:defRPr sz="1800">
                <a:solidFill>
                  <a:srgbClr val="6E86B6"/>
                </a:solidFill>
              </a:defRPr>
            </a:lvl3pPr>
            <a:lvl4pPr lvl="3" rtl="0">
              <a:spcBef>
                <a:spcPts val="0"/>
              </a:spcBef>
              <a:spcAft>
                <a:spcPts val="0"/>
              </a:spcAft>
              <a:buClr>
                <a:srgbClr val="6E86B6"/>
              </a:buClr>
              <a:buSzPts val="1800"/>
              <a:buNone/>
              <a:defRPr sz="1800">
                <a:solidFill>
                  <a:srgbClr val="6E86B6"/>
                </a:solidFill>
              </a:defRPr>
            </a:lvl4pPr>
            <a:lvl5pPr lvl="4" rtl="0">
              <a:spcBef>
                <a:spcPts val="0"/>
              </a:spcBef>
              <a:spcAft>
                <a:spcPts val="0"/>
              </a:spcAft>
              <a:buClr>
                <a:srgbClr val="6E86B6"/>
              </a:buClr>
              <a:buSzPts val="1800"/>
              <a:buNone/>
              <a:defRPr sz="1800">
                <a:solidFill>
                  <a:srgbClr val="6E86B6"/>
                </a:solidFill>
              </a:defRPr>
            </a:lvl5pPr>
            <a:lvl6pPr lvl="5" rtl="0">
              <a:spcBef>
                <a:spcPts val="0"/>
              </a:spcBef>
              <a:spcAft>
                <a:spcPts val="0"/>
              </a:spcAft>
              <a:buClr>
                <a:srgbClr val="6E86B6"/>
              </a:buClr>
              <a:buSzPts val="1800"/>
              <a:buNone/>
              <a:defRPr sz="1800">
                <a:solidFill>
                  <a:srgbClr val="6E86B6"/>
                </a:solidFill>
              </a:defRPr>
            </a:lvl6pPr>
            <a:lvl7pPr lvl="6" rtl="0">
              <a:spcBef>
                <a:spcPts val="0"/>
              </a:spcBef>
              <a:spcAft>
                <a:spcPts val="0"/>
              </a:spcAft>
              <a:buClr>
                <a:srgbClr val="6E86B6"/>
              </a:buClr>
              <a:buSzPts val="1800"/>
              <a:buNone/>
              <a:defRPr sz="1800">
                <a:solidFill>
                  <a:srgbClr val="6E86B6"/>
                </a:solidFill>
              </a:defRPr>
            </a:lvl7pPr>
            <a:lvl8pPr lvl="7" rtl="0">
              <a:spcBef>
                <a:spcPts val="0"/>
              </a:spcBef>
              <a:spcAft>
                <a:spcPts val="0"/>
              </a:spcAft>
              <a:buClr>
                <a:srgbClr val="6E86B6"/>
              </a:buClr>
              <a:buSzPts val="1800"/>
              <a:buNone/>
              <a:defRPr sz="1800">
                <a:solidFill>
                  <a:srgbClr val="6E86B6"/>
                </a:solidFill>
              </a:defRPr>
            </a:lvl8pPr>
            <a:lvl9pPr lvl="8" rtl="0">
              <a:spcBef>
                <a:spcPts val="0"/>
              </a:spcBef>
              <a:spcAft>
                <a:spcPts val="0"/>
              </a:spcAft>
              <a:buClr>
                <a:srgbClr val="6E86B6"/>
              </a:buClr>
              <a:buSzPts val="1800"/>
              <a:buNone/>
              <a:defRPr sz="1800">
                <a:solidFill>
                  <a:srgbClr val="6E86B6"/>
                </a:solidFill>
              </a:defRPr>
            </a:lvl9pPr>
          </a:lstStyle>
          <a:p>
            <a:endParaRPr/>
          </a:p>
        </p:txBody>
      </p:sp>
      <p:grpSp>
        <p:nvGrpSpPr>
          <p:cNvPr id="117" name="Google Shape;117;p3"/>
          <p:cNvGrpSpPr/>
          <p:nvPr/>
        </p:nvGrpSpPr>
        <p:grpSpPr>
          <a:xfrm>
            <a:off x="28550" y="2196764"/>
            <a:ext cx="9094048" cy="2946825"/>
            <a:chOff x="28544" y="3514688"/>
            <a:chExt cx="9094048" cy="1628800"/>
          </a:xfrm>
        </p:grpSpPr>
        <p:sp>
          <p:nvSpPr>
            <p:cNvPr id="118" name="Google Shape;118;p3"/>
            <p:cNvSpPr/>
            <p:nvPr/>
          </p:nvSpPr>
          <p:spPr>
            <a:xfrm>
              <a:off x="300032" y="4491616"/>
              <a:ext cx="228608" cy="651872"/>
            </a:xfrm>
            <a:custGeom>
              <a:avLst/>
              <a:gdLst/>
              <a:ahLst/>
              <a:cxnLst/>
              <a:rect l="l" t="t" r="r" b="b"/>
              <a:pathLst>
                <a:path w="7144" h="20371" extrusionOk="0">
                  <a:moveTo>
                    <a:pt x="0" y="0"/>
                  </a:moveTo>
                  <a:lnTo>
                    <a:pt x="0" y="20371"/>
                  </a:lnTo>
                  <a:lnTo>
                    <a:pt x="7144" y="20371"/>
                  </a:lnTo>
                  <a:lnTo>
                    <a:pt x="7144"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a:off x="28544" y="4220160"/>
              <a:ext cx="228640" cy="923328"/>
            </a:xfrm>
            <a:custGeom>
              <a:avLst/>
              <a:gdLst/>
              <a:ahLst/>
              <a:cxnLst/>
              <a:rect l="l" t="t" r="r" b="b"/>
              <a:pathLst>
                <a:path w="7145" h="28854" extrusionOk="0">
                  <a:moveTo>
                    <a:pt x="1" y="0"/>
                  </a:moveTo>
                  <a:lnTo>
                    <a:pt x="1" y="28854"/>
                  </a:lnTo>
                  <a:lnTo>
                    <a:pt x="7145" y="28854"/>
                  </a:lnTo>
                  <a:lnTo>
                    <a:pt x="7145"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a:off x="576832"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a:off x="853664" y="4120128"/>
              <a:ext cx="230400" cy="1023360"/>
            </a:xfrm>
            <a:custGeom>
              <a:avLst/>
              <a:gdLst/>
              <a:ahLst/>
              <a:cxnLst/>
              <a:rect l="l" t="t" r="r" b="b"/>
              <a:pathLst>
                <a:path w="7200" h="31980" extrusionOk="0">
                  <a:moveTo>
                    <a:pt x="0" y="1"/>
                  </a:moveTo>
                  <a:lnTo>
                    <a:pt x="0" y="31980"/>
                  </a:lnTo>
                  <a:lnTo>
                    <a:pt x="7200" y="31980"/>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a:off x="1130496" y="4627328"/>
              <a:ext cx="230400" cy="516160"/>
            </a:xfrm>
            <a:custGeom>
              <a:avLst/>
              <a:gdLst/>
              <a:ahLst/>
              <a:cxnLst/>
              <a:rect l="l" t="t" r="r" b="b"/>
              <a:pathLst>
                <a:path w="7200" h="16130" extrusionOk="0">
                  <a:moveTo>
                    <a:pt x="0" y="1"/>
                  </a:moveTo>
                  <a:lnTo>
                    <a:pt x="0" y="16130"/>
                  </a:lnTo>
                  <a:lnTo>
                    <a:pt x="7200" y="16130"/>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a:off x="1409088" y="3821888"/>
              <a:ext cx="228640" cy="1321600"/>
            </a:xfrm>
            <a:custGeom>
              <a:avLst/>
              <a:gdLst/>
              <a:ahLst/>
              <a:cxnLst/>
              <a:rect l="l" t="t" r="r" b="b"/>
              <a:pathLst>
                <a:path w="7145" h="41300" extrusionOk="0">
                  <a:moveTo>
                    <a:pt x="1" y="0"/>
                  </a:moveTo>
                  <a:lnTo>
                    <a:pt x="1" y="41300"/>
                  </a:lnTo>
                  <a:lnTo>
                    <a:pt x="7144" y="41300"/>
                  </a:lnTo>
                  <a:lnTo>
                    <a:pt x="7144"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a:off x="1685920" y="4175488"/>
              <a:ext cx="230400" cy="968000"/>
            </a:xfrm>
            <a:custGeom>
              <a:avLst/>
              <a:gdLst/>
              <a:ahLst/>
              <a:cxnLst/>
              <a:rect l="l" t="t" r="r" b="b"/>
              <a:pathLst>
                <a:path w="7200" h="30250" extrusionOk="0">
                  <a:moveTo>
                    <a:pt x="0" y="1"/>
                  </a:moveTo>
                  <a:lnTo>
                    <a:pt x="0" y="30250"/>
                  </a:lnTo>
                  <a:lnTo>
                    <a:pt x="7200" y="30250"/>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a:off x="1962720"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a:off x="2239552" y="4355872"/>
              <a:ext cx="230400" cy="787616"/>
            </a:xfrm>
            <a:custGeom>
              <a:avLst/>
              <a:gdLst/>
              <a:ahLst/>
              <a:cxnLst/>
              <a:rect l="l" t="t" r="r" b="b"/>
              <a:pathLst>
                <a:path w="7200" h="24613" extrusionOk="0">
                  <a:moveTo>
                    <a:pt x="0" y="1"/>
                  </a:moveTo>
                  <a:lnTo>
                    <a:pt x="0" y="24613"/>
                  </a:lnTo>
                  <a:lnTo>
                    <a:pt x="7200" y="24613"/>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a:off x="25163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a:off x="2794976" y="4175488"/>
              <a:ext cx="228640" cy="968000"/>
            </a:xfrm>
            <a:custGeom>
              <a:avLst/>
              <a:gdLst/>
              <a:ahLst/>
              <a:cxnLst/>
              <a:rect l="l" t="t" r="r" b="b"/>
              <a:pathLst>
                <a:path w="7145" h="30250" extrusionOk="0">
                  <a:moveTo>
                    <a:pt x="1" y="1"/>
                  </a:moveTo>
                  <a:lnTo>
                    <a:pt x="1" y="30250"/>
                  </a:lnTo>
                  <a:lnTo>
                    <a:pt x="7144" y="30250"/>
                  </a:lnTo>
                  <a:lnTo>
                    <a:pt x="7144"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a:off x="3071808" y="3659360"/>
              <a:ext cx="230400" cy="1484128"/>
            </a:xfrm>
            <a:custGeom>
              <a:avLst/>
              <a:gdLst/>
              <a:ahLst/>
              <a:cxnLst/>
              <a:rect l="l" t="t" r="r" b="b"/>
              <a:pathLst>
                <a:path w="7200" h="46379" extrusionOk="0">
                  <a:moveTo>
                    <a:pt x="0" y="1"/>
                  </a:moveTo>
                  <a:lnTo>
                    <a:pt x="0" y="46379"/>
                  </a:lnTo>
                  <a:lnTo>
                    <a:pt x="7200" y="46379"/>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a:off x="3348608"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a:off x="3625440"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a:off x="3904032" y="4491616"/>
              <a:ext cx="228640" cy="651872"/>
            </a:xfrm>
            <a:custGeom>
              <a:avLst/>
              <a:gdLst/>
              <a:ahLst/>
              <a:cxnLst/>
              <a:rect l="l" t="t" r="r" b="b"/>
              <a:pathLst>
                <a:path w="7145" h="20371" extrusionOk="0">
                  <a:moveTo>
                    <a:pt x="1" y="0"/>
                  </a:moveTo>
                  <a:lnTo>
                    <a:pt x="1" y="20371"/>
                  </a:lnTo>
                  <a:lnTo>
                    <a:pt x="7145" y="20371"/>
                  </a:lnTo>
                  <a:lnTo>
                    <a:pt x="7145"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a:off x="4180864" y="4284448"/>
              <a:ext cx="230432" cy="859040"/>
            </a:xfrm>
            <a:custGeom>
              <a:avLst/>
              <a:gdLst/>
              <a:ahLst/>
              <a:cxnLst/>
              <a:rect l="l" t="t" r="r" b="b"/>
              <a:pathLst>
                <a:path w="7201" h="26845" extrusionOk="0">
                  <a:moveTo>
                    <a:pt x="0" y="0"/>
                  </a:moveTo>
                  <a:lnTo>
                    <a:pt x="0" y="26845"/>
                  </a:lnTo>
                  <a:lnTo>
                    <a:pt x="7200" y="26845"/>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a:off x="4457696" y="4004032"/>
              <a:ext cx="230400" cy="1139456"/>
            </a:xfrm>
            <a:custGeom>
              <a:avLst/>
              <a:gdLst/>
              <a:ahLst/>
              <a:cxnLst/>
              <a:rect l="l" t="t" r="r" b="b"/>
              <a:pathLst>
                <a:path w="7200" h="35608" extrusionOk="0">
                  <a:moveTo>
                    <a:pt x="0" y="1"/>
                  </a:moveTo>
                  <a:lnTo>
                    <a:pt x="0" y="35608"/>
                  </a:lnTo>
                  <a:lnTo>
                    <a:pt x="7200" y="35608"/>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a:off x="4734496"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a:off x="50113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a:off x="5289920" y="3939744"/>
              <a:ext cx="228640" cy="1203744"/>
            </a:xfrm>
            <a:custGeom>
              <a:avLst/>
              <a:gdLst/>
              <a:ahLst/>
              <a:cxnLst/>
              <a:rect l="l" t="t" r="r" b="b"/>
              <a:pathLst>
                <a:path w="7145" h="37617" extrusionOk="0">
                  <a:moveTo>
                    <a:pt x="1" y="1"/>
                  </a:moveTo>
                  <a:lnTo>
                    <a:pt x="1" y="37617"/>
                  </a:lnTo>
                  <a:lnTo>
                    <a:pt x="7145" y="37617"/>
                  </a:lnTo>
                  <a:lnTo>
                    <a:pt x="7145"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a:off x="5566752" y="3704000"/>
              <a:ext cx="230432" cy="1439488"/>
            </a:xfrm>
            <a:custGeom>
              <a:avLst/>
              <a:gdLst/>
              <a:ahLst/>
              <a:cxnLst/>
              <a:rect l="l" t="t" r="r" b="b"/>
              <a:pathLst>
                <a:path w="7201" h="44984" extrusionOk="0">
                  <a:moveTo>
                    <a:pt x="0" y="1"/>
                  </a:moveTo>
                  <a:lnTo>
                    <a:pt x="0" y="44984"/>
                  </a:lnTo>
                  <a:lnTo>
                    <a:pt x="7200" y="44984"/>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a:off x="58435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6120384" y="4329088"/>
              <a:ext cx="230432" cy="814400"/>
            </a:xfrm>
            <a:custGeom>
              <a:avLst/>
              <a:gdLst/>
              <a:ahLst/>
              <a:cxnLst/>
              <a:rect l="l" t="t" r="r" b="b"/>
              <a:pathLst>
                <a:path w="7201" h="25450" extrusionOk="0">
                  <a:moveTo>
                    <a:pt x="1" y="0"/>
                  </a:moveTo>
                  <a:lnTo>
                    <a:pt x="1" y="25450"/>
                  </a:lnTo>
                  <a:lnTo>
                    <a:pt x="7200" y="2545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6399008" y="4120128"/>
              <a:ext cx="228608" cy="1023360"/>
            </a:xfrm>
            <a:custGeom>
              <a:avLst/>
              <a:gdLst/>
              <a:ahLst/>
              <a:cxnLst/>
              <a:rect l="l" t="t" r="r" b="b"/>
              <a:pathLst>
                <a:path w="7144" h="31980" extrusionOk="0">
                  <a:moveTo>
                    <a:pt x="0" y="1"/>
                  </a:moveTo>
                  <a:lnTo>
                    <a:pt x="0" y="31980"/>
                  </a:lnTo>
                  <a:lnTo>
                    <a:pt x="7144" y="31980"/>
                  </a:lnTo>
                  <a:lnTo>
                    <a:pt x="7144"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6675808" y="4538048"/>
              <a:ext cx="230432" cy="605440"/>
            </a:xfrm>
            <a:custGeom>
              <a:avLst/>
              <a:gdLst/>
              <a:ahLst/>
              <a:cxnLst/>
              <a:rect l="l" t="t" r="r" b="b"/>
              <a:pathLst>
                <a:path w="7201" h="18920" extrusionOk="0">
                  <a:moveTo>
                    <a:pt x="1" y="0"/>
                  </a:moveTo>
                  <a:lnTo>
                    <a:pt x="1" y="18920"/>
                  </a:lnTo>
                  <a:lnTo>
                    <a:pt x="7200" y="18920"/>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6952640" y="3939744"/>
              <a:ext cx="230432" cy="1203744"/>
            </a:xfrm>
            <a:custGeom>
              <a:avLst/>
              <a:gdLst/>
              <a:ahLst/>
              <a:cxnLst/>
              <a:rect l="l" t="t" r="r" b="b"/>
              <a:pathLst>
                <a:path w="7201" h="37617" extrusionOk="0">
                  <a:moveTo>
                    <a:pt x="0" y="1"/>
                  </a:moveTo>
                  <a:lnTo>
                    <a:pt x="0" y="37617"/>
                  </a:lnTo>
                  <a:lnTo>
                    <a:pt x="7200" y="37617"/>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7229472"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7506272" y="3768288"/>
              <a:ext cx="230432" cy="1375200"/>
            </a:xfrm>
            <a:custGeom>
              <a:avLst/>
              <a:gdLst/>
              <a:ahLst/>
              <a:cxnLst/>
              <a:rect l="l" t="t" r="r" b="b"/>
              <a:pathLst>
                <a:path w="7201" h="42975" extrusionOk="0">
                  <a:moveTo>
                    <a:pt x="1" y="1"/>
                  </a:moveTo>
                  <a:lnTo>
                    <a:pt x="1" y="42975"/>
                  </a:lnTo>
                  <a:lnTo>
                    <a:pt x="7200" y="42975"/>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7784896" y="4004032"/>
              <a:ext cx="228608" cy="1139456"/>
            </a:xfrm>
            <a:custGeom>
              <a:avLst/>
              <a:gdLst/>
              <a:ahLst/>
              <a:cxnLst/>
              <a:rect l="l" t="t" r="r" b="b"/>
              <a:pathLst>
                <a:path w="7144" h="35608" extrusionOk="0">
                  <a:moveTo>
                    <a:pt x="0" y="1"/>
                  </a:moveTo>
                  <a:lnTo>
                    <a:pt x="0" y="35608"/>
                  </a:lnTo>
                  <a:lnTo>
                    <a:pt x="7144" y="35608"/>
                  </a:lnTo>
                  <a:lnTo>
                    <a:pt x="7144"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8061696" y="3596864"/>
              <a:ext cx="230432" cy="1546624"/>
            </a:xfrm>
            <a:custGeom>
              <a:avLst/>
              <a:gdLst/>
              <a:ahLst/>
              <a:cxnLst/>
              <a:rect l="l" t="t" r="r" b="b"/>
              <a:pathLst>
                <a:path w="7201" h="48332" extrusionOk="0">
                  <a:moveTo>
                    <a:pt x="1" y="0"/>
                  </a:moveTo>
                  <a:lnTo>
                    <a:pt x="1" y="48332"/>
                  </a:lnTo>
                  <a:lnTo>
                    <a:pt x="7200" y="48332"/>
                  </a:lnTo>
                  <a:lnTo>
                    <a:pt x="7200"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83385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8615360" y="3939744"/>
              <a:ext cx="230400" cy="1203744"/>
            </a:xfrm>
            <a:custGeom>
              <a:avLst/>
              <a:gdLst/>
              <a:ahLst/>
              <a:cxnLst/>
              <a:rect l="l" t="t" r="r" b="b"/>
              <a:pathLst>
                <a:path w="7200" h="37617" extrusionOk="0">
                  <a:moveTo>
                    <a:pt x="0" y="1"/>
                  </a:moveTo>
                  <a:lnTo>
                    <a:pt x="0" y="37617"/>
                  </a:lnTo>
                  <a:lnTo>
                    <a:pt x="7200" y="37617"/>
                  </a:lnTo>
                  <a:lnTo>
                    <a:pt x="7200"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8893952" y="3596864"/>
              <a:ext cx="228640" cy="1546624"/>
            </a:xfrm>
            <a:custGeom>
              <a:avLst/>
              <a:gdLst/>
              <a:ahLst/>
              <a:cxnLst/>
              <a:rect l="l" t="t" r="r" b="b"/>
              <a:pathLst>
                <a:path w="7145" h="48332" extrusionOk="0">
                  <a:moveTo>
                    <a:pt x="1" y="0"/>
                  </a:moveTo>
                  <a:lnTo>
                    <a:pt x="1" y="48332"/>
                  </a:lnTo>
                  <a:lnTo>
                    <a:pt x="7144" y="48332"/>
                  </a:lnTo>
                  <a:lnTo>
                    <a:pt x="7144"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 name="Google Shape;151;p3"/>
          <p:cNvGrpSpPr/>
          <p:nvPr/>
        </p:nvGrpSpPr>
        <p:grpSpPr>
          <a:xfrm>
            <a:off x="28550" y="3359978"/>
            <a:ext cx="9094048" cy="1783611"/>
            <a:chOff x="28544" y="4157632"/>
            <a:chExt cx="9094048" cy="985856"/>
          </a:xfrm>
        </p:grpSpPr>
        <p:sp>
          <p:nvSpPr>
            <p:cNvPr id="152" name="Google Shape;152;p3"/>
            <p:cNvSpPr/>
            <p:nvPr/>
          </p:nvSpPr>
          <p:spPr>
            <a:xfrm>
              <a:off x="435744" y="4782720"/>
              <a:ext cx="92896" cy="360768"/>
            </a:xfrm>
            <a:custGeom>
              <a:avLst/>
              <a:gdLst/>
              <a:ahLst/>
              <a:cxnLst/>
              <a:rect l="l" t="t" r="r" b="b"/>
              <a:pathLst>
                <a:path w="2903" h="11274" extrusionOk="0">
                  <a:moveTo>
                    <a:pt x="1" y="0"/>
                  </a:moveTo>
                  <a:lnTo>
                    <a:pt x="1" y="11274"/>
                  </a:lnTo>
                  <a:lnTo>
                    <a:pt x="2903" y="11274"/>
                  </a:lnTo>
                  <a:lnTo>
                    <a:pt x="2903"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300032" y="4638048"/>
              <a:ext cx="92896" cy="505440"/>
            </a:xfrm>
            <a:custGeom>
              <a:avLst/>
              <a:gdLst/>
              <a:ahLst/>
              <a:cxnLst/>
              <a:rect l="l" t="t" r="r" b="b"/>
              <a:pathLst>
                <a:path w="2903" h="15795" extrusionOk="0">
                  <a:moveTo>
                    <a:pt x="0" y="1"/>
                  </a:moveTo>
                  <a:lnTo>
                    <a:pt x="0" y="15795"/>
                  </a:lnTo>
                  <a:lnTo>
                    <a:pt x="2902" y="15795"/>
                  </a:lnTo>
                  <a:lnTo>
                    <a:pt x="2902"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164288" y="4571968"/>
              <a:ext cx="92896" cy="571520"/>
            </a:xfrm>
            <a:custGeom>
              <a:avLst/>
              <a:gdLst/>
              <a:ahLst/>
              <a:cxnLst/>
              <a:rect l="l" t="t" r="r" b="b"/>
              <a:pathLst>
                <a:path w="2903" h="17860" extrusionOk="0">
                  <a:moveTo>
                    <a:pt x="1" y="1"/>
                  </a:moveTo>
                  <a:lnTo>
                    <a:pt x="1" y="17860"/>
                  </a:lnTo>
                  <a:lnTo>
                    <a:pt x="2903" y="17860"/>
                  </a:lnTo>
                  <a:lnTo>
                    <a:pt x="2903"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a:off x="28544" y="4739840"/>
              <a:ext cx="92928" cy="403648"/>
            </a:xfrm>
            <a:custGeom>
              <a:avLst/>
              <a:gdLst/>
              <a:ahLst/>
              <a:cxnLst/>
              <a:rect l="l" t="t" r="r" b="b"/>
              <a:pathLst>
                <a:path w="2904" h="12614" extrusionOk="0">
                  <a:moveTo>
                    <a:pt x="1" y="1"/>
                  </a:moveTo>
                  <a:lnTo>
                    <a:pt x="1" y="12614"/>
                  </a:lnTo>
                  <a:lnTo>
                    <a:pt x="2903" y="12614"/>
                  </a:lnTo>
                  <a:lnTo>
                    <a:pt x="2903"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712576"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576832" y="4752352"/>
              <a:ext cx="94688" cy="391136"/>
            </a:xfrm>
            <a:custGeom>
              <a:avLst/>
              <a:gdLst/>
              <a:ahLst/>
              <a:cxnLst/>
              <a:rect l="l" t="t" r="r" b="b"/>
              <a:pathLst>
                <a:path w="2959" h="12223" extrusionOk="0">
                  <a:moveTo>
                    <a:pt x="1" y="1"/>
                  </a:moveTo>
                  <a:lnTo>
                    <a:pt x="1" y="12223"/>
                  </a:lnTo>
                  <a:lnTo>
                    <a:pt x="2959" y="12223"/>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989408" y="4386240"/>
              <a:ext cx="94656" cy="757248"/>
            </a:xfrm>
            <a:custGeom>
              <a:avLst/>
              <a:gdLst/>
              <a:ahLst/>
              <a:cxnLst/>
              <a:rect l="l" t="t" r="r" b="b"/>
              <a:pathLst>
                <a:path w="2958" h="23664" extrusionOk="0">
                  <a:moveTo>
                    <a:pt x="0" y="0"/>
                  </a:moveTo>
                  <a:lnTo>
                    <a:pt x="0" y="23664"/>
                  </a:lnTo>
                  <a:lnTo>
                    <a:pt x="2958" y="23664"/>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853664" y="4500544"/>
              <a:ext cx="94688" cy="642944"/>
            </a:xfrm>
            <a:custGeom>
              <a:avLst/>
              <a:gdLst/>
              <a:ahLst/>
              <a:cxnLst/>
              <a:rect l="l" t="t" r="r" b="b"/>
              <a:pathLst>
                <a:path w="2959" h="20092" extrusionOk="0">
                  <a:moveTo>
                    <a:pt x="0" y="0"/>
                  </a:moveTo>
                  <a:lnTo>
                    <a:pt x="0" y="20092"/>
                  </a:lnTo>
                  <a:lnTo>
                    <a:pt x="2958" y="20092"/>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1266208"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1130496" y="4518400"/>
              <a:ext cx="94688" cy="625088"/>
            </a:xfrm>
            <a:custGeom>
              <a:avLst/>
              <a:gdLst/>
              <a:ahLst/>
              <a:cxnLst/>
              <a:rect l="l" t="t" r="r" b="b"/>
              <a:pathLst>
                <a:path w="2959" h="19534" extrusionOk="0">
                  <a:moveTo>
                    <a:pt x="0" y="0"/>
                  </a:moveTo>
                  <a:lnTo>
                    <a:pt x="0" y="19534"/>
                  </a:lnTo>
                  <a:lnTo>
                    <a:pt x="2958" y="19534"/>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15430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1407296"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1821632" y="4457664"/>
              <a:ext cx="92896" cy="685824"/>
            </a:xfrm>
            <a:custGeom>
              <a:avLst/>
              <a:gdLst/>
              <a:ahLst/>
              <a:cxnLst/>
              <a:rect l="l" t="t" r="r" b="b"/>
              <a:pathLst>
                <a:path w="2903" h="21432" extrusionOk="0">
                  <a:moveTo>
                    <a:pt x="1" y="1"/>
                  </a:moveTo>
                  <a:lnTo>
                    <a:pt x="1" y="21432"/>
                  </a:lnTo>
                  <a:lnTo>
                    <a:pt x="2903" y="21432"/>
                  </a:lnTo>
                  <a:lnTo>
                    <a:pt x="2903"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a:off x="1685920"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2098464"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1962720"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2375296" y="4711264"/>
              <a:ext cx="94656" cy="432224"/>
            </a:xfrm>
            <a:custGeom>
              <a:avLst/>
              <a:gdLst/>
              <a:ahLst/>
              <a:cxnLst/>
              <a:rect l="l" t="t" r="r" b="b"/>
              <a:pathLst>
                <a:path w="2958" h="13507" extrusionOk="0">
                  <a:moveTo>
                    <a:pt x="0" y="1"/>
                  </a:moveTo>
                  <a:lnTo>
                    <a:pt x="0" y="13507"/>
                  </a:lnTo>
                  <a:lnTo>
                    <a:pt x="2958" y="13507"/>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2239552" y="4536256"/>
              <a:ext cx="94688" cy="607232"/>
            </a:xfrm>
            <a:custGeom>
              <a:avLst/>
              <a:gdLst/>
              <a:ahLst/>
              <a:cxnLst/>
              <a:rect l="l" t="t" r="r" b="b"/>
              <a:pathLst>
                <a:path w="2959" h="18976" extrusionOk="0">
                  <a:moveTo>
                    <a:pt x="0" y="0"/>
                  </a:moveTo>
                  <a:lnTo>
                    <a:pt x="0" y="18976"/>
                  </a:lnTo>
                  <a:lnTo>
                    <a:pt x="2958" y="18976"/>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2652096" y="4704128"/>
              <a:ext cx="94688" cy="439360"/>
            </a:xfrm>
            <a:custGeom>
              <a:avLst/>
              <a:gdLst/>
              <a:ahLst/>
              <a:cxnLst/>
              <a:rect l="l" t="t" r="r" b="b"/>
              <a:pathLst>
                <a:path w="2959" h="13730" extrusionOk="0">
                  <a:moveTo>
                    <a:pt x="1" y="1"/>
                  </a:moveTo>
                  <a:lnTo>
                    <a:pt x="1" y="13730"/>
                  </a:lnTo>
                  <a:lnTo>
                    <a:pt x="2959" y="13730"/>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2516384" y="4764864"/>
              <a:ext cx="94688" cy="378624"/>
            </a:xfrm>
            <a:custGeom>
              <a:avLst/>
              <a:gdLst/>
              <a:ahLst/>
              <a:cxnLst/>
              <a:rect l="l" t="t" r="r" b="b"/>
              <a:pathLst>
                <a:path w="2959" h="11832" extrusionOk="0">
                  <a:moveTo>
                    <a:pt x="0" y="0"/>
                  </a:moveTo>
                  <a:lnTo>
                    <a:pt x="0" y="11832"/>
                  </a:lnTo>
                  <a:lnTo>
                    <a:pt x="2958" y="11832"/>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2930720" y="4421952"/>
              <a:ext cx="92896" cy="721536"/>
            </a:xfrm>
            <a:custGeom>
              <a:avLst/>
              <a:gdLst/>
              <a:ahLst/>
              <a:cxnLst/>
              <a:rect l="l" t="t" r="r" b="b"/>
              <a:pathLst>
                <a:path w="2903" h="22548" extrusionOk="0">
                  <a:moveTo>
                    <a:pt x="0" y="1"/>
                  </a:moveTo>
                  <a:lnTo>
                    <a:pt x="0" y="22548"/>
                  </a:lnTo>
                  <a:lnTo>
                    <a:pt x="2902" y="22548"/>
                  </a:lnTo>
                  <a:lnTo>
                    <a:pt x="2902"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2794976" y="4638048"/>
              <a:ext cx="92896" cy="505440"/>
            </a:xfrm>
            <a:custGeom>
              <a:avLst/>
              <a:gdLst/>
              <a:ahLst/>
              <a:cxnLst/>
              <a:rect l="l" t="t" r="r" b="b"/>
              <a:pathLst>
                <a:path w="2903" h="15795" extrusionOk="0">
                  <a:moveTo>
                    <a:pt x="1" y="1"/>
                  </a:moveTo>
                  <a:lnTo>
                    <a:pt x="1" y="15795"/>
                  </a:lnTo>
                  <a:lnTo>
                    <a:pt x="2903" y="15795"/>
                  </a:lnTo>
                  <a:lnTo>
                    <a:pt x="2903"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3207520" y="4386240"/>
              <a:ext cx="94688" cy="757248"/>
            </a:xfrm>
            <a:custGeom>
              <a:avLst/>
              <a:gdLst/>
              <a:ahLst/>
              <a:cxnLst/>
              <a:rect l="l" t="t" r="r" b="b"/>
              <a:pathLst>
                <a:path w="2959" h="23664" extrusionOk="0">
                  <a:moveTo>
                    <a:pt x="1" y="0"/>
                  </a:moveTo>
                  <a:lnTo>
                    <a:pt x="1" y="23664"/>
                  </a:lnTo>
                  <a:lnTo>
                    <a:pt x="2959" y="23664"/>
                  </a:lnTo>
                  <a:lnTo>
                    <a:pt x="2959"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3071808" y="4314784"/>
              <a:ext cx="94688" cy="828704"/>
            </a:xfrm>
            <a:custGeom>
              <a:avLst/>
              <a:gdLst/>
              <a:ahLst/>
              <a:cxnLst/>
              <a:rect l="l" t="t" r="r" b="b"/>
              <a:pathLst>
                <a:path w="2959" h="25897" extrusionOk="0">
                  <a:moveTo>
                    <a:pt x="0" y="1"/>
                  </a:moveTo>
                  <a:lnTo>
                    <a:pt x="0" y="25897"/>
                  </a:lnTo>
                  <a:lnTo>
                    <a:pt x="2958" y="25897"/>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3484352"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3348608" y="4314784"/>
              <a:ext cx="94688" cy="828704"/>
            </a:xfrm>
            <a:custGeom>
              <a:avLst/>
              <a:gdLst/>
              <a:ahLst/>
              <a:cxnLst/>
              <a:rect l="l" t="t" r="r" b="b"/>
              <a:pathLst>
                <a:path w="2959" h="25897" extrusionOk="0">
                  <a:moveTo>
                    <a:pt x="1" y="1"/>
                  </a:moveTo>
                  <a:lnTo>
                    <a:pt x="1" y="25897"/>
                  </a:lnTo>
                  <a:lnTo>
                    <a:pt x="2959" y="25897"/>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3761184" y="4739840"/>
              <a:ext cx="94656" cy="403648"/>
            </a:xfrm>
            <a:custGeom>
              <a:avLst/>
              <a:gdLst/>
              <a:ahLst/>
              <a:cxnLst/>
              <a:rect l="l" t="t" r="r" b="b"/>
              <a:pathLst>
                <a:path w="2958" h="12614" extrusionOk="0">
                  <a:moveTo>
                    <a:pt x="0" y="1"/>
                  </a:moveTo>
                  <a:lnTo>
                    <a:pt x="0" y="12614"/>
                  </a:lnTo>
                  <a:lnTo>
                    <a:pt x="2958" y="12614"/>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3625440" y="4457664"/>
              <a:ext cx="94688" cy="685824"/>
            </a:xfrm>
            <a:custGeom>
              <a:avLst/>
              <a:gdLst/>
              <a:ahLst/>
              <a:cxnLst/>
              <a:rect l="l" t="t" r="r" b="b"/>
              <a:pathLst>
                <a:path w="2959" h="21432" extrusionOk="0">
                  <a:moveTo>
                    <a:pt x="0" y="1"/>
                  </a:moveTo>
                  <a:lnTo>
                    <a:pt x="0" y="21432"/>
                  </a:lnTo>
                  <a:lnTo>
                    <a:pt x="2958" y="21432"/>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4037984" y="4638048"/>
              <a:ext cx="94688" cy="505440"/>
            </a:xfrm>
            <a:custGeom>
              <a:avLst/>
              <a:gdLst/>
              <a:ahLst/>
              <a:cxnLst/>
              <a:rect l="l" t="t" r="r" b="b"/>
              <a:pathLst>
                <a:path w="2959" h="15795" extrusionOk="0">
                  <a:moveTo>
                    <a:pt x="1" y="1"/>
                  </a:moveTo>
                  <a:lnTo>
                    <a:pt x="1" y="15795"/>
                  </a:lnTo>
                  <a:lnTo>
                    <a:pt x="2959" y="15795"/>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3902272" y="4836288"/>
              <a:ext cx="94656" cy="307200"/>
            </a:xfrm>
            <a:custGeom>
              <a:avLst/>
              <a:gdLst/>
              <a:ahLst/>
              <a:cxnLst/>
              <a:rect l="l" t="t" r="r" b="b"/>
              <a:pathLst>
                <a:path w="2958" h="9600" extrusionOk="0">
                  <a:moveTo>
                    <a:pt x="0" y="1"/>
                  </a:moveTo>
                  <a:lnTo>
                    <a:pt x="0" y="9600"/>
                  </a:lnTo>
                  <a:lnTo>
                    <a:pt x="2958" y="9600"/>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4316608"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418086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4593408"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4457696"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4870240"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4734496"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5147072" y="4157632"/>
              <a:ext cx="94656" cy="985856"/>
            </a:xfrm>
            <a:custGeom>
              <a:avLst/>
              <a:gdLst/>
              <a:ahLst/>
              <a:cxnLst/>
              <a:rect l="l" t="t" r="r" b="b"/>
              <a:pathLst>
                <a:path w="2958" h="30808" extrusionOk="0">
                  <a:moveTo>
                    <a:pt x="0" y="1"/>
                  </a:moveTo>
                  <a:lnTo>
                    <a:pt x="0" y="30808"/>
                  </a:lnTo>
                  <a:lnTo>
                    <a:pt x="2958" y="30808"/>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5011328" y="4229088"/>
              <a:ext cx="94688" cy="914400"/>
            </a:xfrm>
            <a:custGeom>
              <a:avLst/>
              <a:gdLst/>
              <a:ahLst/>
              <a:cxnLst/>
              <a:rect l="l" t="t" r="r" b="b"/>
              <a:pathLst>
                <a:path w="2959" h="28575" extrusionOk="0">
                  <a:moveTo>
                    <a:pt x="0" y="0"/>
                  </a:moveTo>
                  <a:lnTo>
                    <a:pt x="0" y="28575"/>
                  </a:lnTo>
                  <a:lnTo>
                    <a:pt x="2958" y="28575"/>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5425664"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5289920" y="4277280"/>
              <a:ext cx="94688" cy="866208"/>
            </a:xfrm>
            <a:custGeom>
              <a:avLst/>
              <a:gdLst/>
              <a:ahLst/>
              <a:cxnLst/>
              <a:rect l="l" t="t" r="r" b="b"/>
              <a:pathLst>
                <a:path w="2959" h="27069" extrusionOk="0">
                  <a:moveTo>
                    <a:pt x="1" y="1"/>
                  </a:moveTo>
                  <a:lnTo>
                    <a:pt x="1" y="27069"/>
                  </a:lnTo>
                  <a:lnTo>
                    <a:pt x="2959" y="27069"/>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5702496" y="4721984"/>
              <a:ext cx="94688" cy="421504"/>
            </a:xfrm>
            <a:custGeom>
              <a:avLst/>
              <a:gdLst/>
              <a:ahLst/>
              <a:cxnLst/>
              <a:rect l="l" t="t" r="r" b="b"/>
              <a:pathLst>
                <a:path w="2959" h="13172" extrusionOk="0">
                  <a:moveTo>
                    <a:pt x="0" y="1"/>
                  </a:moveTo>
                  <a:lnTo>
                    <a:pt x="0" y="13172"/>
                  </a:lnTo>
                  <a:lnTo>
                    <a:pt x="2958" y="13172"/>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a:off x="5566752" y="4416608"/>
              <a:ext cx="94688" cy="726880"/>
            </a:xfrm>
            <a:custGeom>
              <a:avLst/>
              <a:gdLst/>
              <a:ahLst/>
              <a:cxnLst/>
              <a:rect l="l" t="t" r="r" b="b"/>
              <a:pathLst>
                <a:path w="2959" h="22715" extrusionOk="0">
                  <a:moveTo>
                    <a:pt x="0" y="0"/>
                  </a:moveTo>
                  <a:lnTo>
                    <a:pt x="0" y="22715"/>
                  </a:lnTo>
                  <a:lnTo>
                    <a:pt x="2958" y="22715"/>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a:off x="5979296"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a:off x="5843584" y="4813088"/>
              <a:ext cx="94688" cy="330400"/>
            </a:xfrm>
            <a:custGeom>
              <a:avLst/>
              <a:gdLst/>
              <a:ahLst/>
              <a:cxnLst/>
              <a:rect l="l" t="t" r="r" b="b"/>
              <a:pathLst>
                <a:path w="2959" h="10325" extrusionOk="0">
                  <a:moveTo>
                    <a:pt x="0" y="0"/>
                  </a:moveTo>
                  <a:lnTo>
                    <a:pt x="0" y="10325"/>
                  </a:lnTo>
                  <a:lnTo>
                    <a:pt x="2958" y="10325"/>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a:off x="6256128"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a:off x="61203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a:off x="6534720" y="4505888"/>
              <a:ext cx="92896" cy="637600"/>
            </a:xfrm>
            <a:custGeom>
              <a:avLst/>
              <a:gdLst/>
              <a:ahLst/>
              <a:cxnLst/>
              <a:rect l="l" t="t" r="r" b="b"/>
              <a:pathLst>
                <a:path w="2903" h="19925" extrusionOk="0">
                  <a:moveTo>
                    <a:pt x="1" y="1"/>
                  </a:moveTo>
                  <a:lnTo>
                    <a:pt x="1" y="19925"/>
                  </a:lnTo>
                  <a:lnTo>
                    <a:pt x="2903" y="19925"/>
                  </a:lnTo>
                  <a:lnTo>
                    <a:pt x="2903"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a:off x="6399008" y="4739840"/>
              <a:ext cx="92896" cy="403648"/>
            </a:xfrm>
            <a:custGeom>
              <a:avLst/>
              <a:gdLst/>
              <a:ahLst/>
              <a:cxnLst/>
              <a:rect l="l" t="t" r="r" b="b"/>
              <a:pathLst>
                <a:path w="2903" h="12614" extrusionOk="0">
                  <a:moveTo>
                    <a:pt x="0" y="1"/>
                  </a:moveTo>
                  <a:lnTo>
                    <a:pt x="0" y="12614"/>
                  </a:lnTo>
                  <a:lnTo>
                    <a:pt x="2902" y="12614"/>
                  </a:lnTo>
                  <a:lnTo>
                    <a:pt x="2902"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a:off x="6811552"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6675808" y="4614848"/>
              <a:ext cx="94688" cy="528640"/>
            </a:xfrm>
            <a:custGeom>
              <a:avLst/>
              <a:gdLst/>
              <a:ahLst/>
              <a:cxnLst/>
              <a:rect l="l" t="t" r="r" b="b"/>
              <a:pathLst>
                <a:path w="2959" h="16520" extrusionOk="0">
                  <a:moveTo>
                    <a:pt x="1" y="0"/>
                  </a:moveTo>
                  <a:lnTo>
                    <a:pt x="1" y="16520"/>
                  </a:lnTo>
                  <a:lnTo>
                    <a:pt x="2959" y="16520"/>
                  </a:lnTo>
                  <a:lnTo>
                    <a:pt x="2959"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708838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6952640"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73651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7229472" y="4825568"/>
              <a:ext cx="94688" cy="317920"/>
            </a:xfrm>
            <a:custGeom>
              <a:avLst/>
              <a:gdLst/>
              <a:ahLst/>
              <a:cxnLst/>
              <a:rect l="l" t="t" r="r" b="b"/>
              <a:pathLst>
                <a:path w="2959" h="9935" extrusionOk="0">
                  <a:moveTo>
                    <a:pt x="0" y="1"/>
                  </a:moveTo>
                  <a:lnTo>
                    <a:pt x="0" y="9935"/>
                  </a:lnTo>
                  <a:lnTo>
                    <a:pt x="2958" y="9935"/>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7643808" y="4632704"/>
              <a:ext cx="92896" cy="510784"/>
            </a:xfrm>
            <a:custGeom>
              <a:avLst/>
              <a:gdLst/>
              <a:ahLst/>
              <a:cxnLst/>
              <a:rect l="l" t="t" r="r" b="b"/>
              <a:pathLst>
                <a:path w="2903" h="15962" extrusionOk="0">
                  <a:moveTo>
                    <a:pt x="0" y="0"/>
                  </a:moveTo>
                  <a:lnTo>
                    <a:pt x="0" y="15962"/>
                  </a:lnTo>
                  <a:lnTo>
                    <a:pt x="2902" y="15962"/>
                  </a:lnTo>
                  <a:lnTo>
                    <a:pt x="2902"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7506272" y="4963104"/>
              <a:ext cx="94688" cy="180384"/>
            </a:xfrm>
            <a:custGeom>
              <a:avLst/>
              <a:gdLst/>
              <a:ahLst/>
              <a:cxnLst/>
              <a:rect l="l" t="t" r="r" b="b"/>
              <a:pathLst>
                <a:path w="2959" h="5637" extrusionOk="0">
                  <a:moveTo>
                    <a:pt x="1" y="0"/>
                  </a:moveTo>
                  <a:lnTo>
                    <a:pt x="1" y="5637"/>
                  </a:lnTo>
                  <a:lnTo>
                    <a:pt x="2959" y="5637"/>
                  </a:lnTo>
                  <a:lnTo>
                    <a:pt x="2959"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7920608" y="4909504"/>
              <a:ext cx="94688" cy="233984"/>
            </a:xfrm>
            <a:custGeom>
              <a:avLst/>
              <a:gdLst/>
              <a:ahLst/>
              <a:cxnLst/>
              <a:rect l="l" t="t" r="r" b="b"/>
              <a:pathLst>
                <a:path w="2959" h="7312" extrusionOk="0">
                  <a:moveTo>
                    <a:pt x="1" y="1"/>
                  </a:moveTo>
                  <a:lnTo>
                    <a:pt x="1" y="7312"/>
                  </a:lnTo>
                  <a:lnTo>
                    <a:pt x="2959" y="731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7784896" y="4777344"/>
              <a:ext cx="94688" cy="366144"/>
            </a:xfrm>
            <a:custGeom>
              <a:avLst/>
              <a:gdLst/>
              <a:ahLst/>
              <a:cxnLst/>
              <a:rect l="l" t="t" r="r" b="b"/>
              <a:pathLst>
                <a:path w="2959" h="11442" extrusionOk="0">
                  <a:moveTo>
                    <a:pt x="0" y="1"/>
                  </a:moveTo>
                  <a:lnTo>
                    <a:pt x="0" y="11442"/>
                  </a:lnTo>
                  <a:lnTo>
                    <a:pt x="2958" y="11442"/>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81974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8061696" y="4777344"/>
              <a:ext cx="94688" cy="366144"/>
            </a:xfrm>
            <a:custGeom>
              <a:avLst/>
              <a:gdLst/>
              <a:ahLst/>
              <a:cxnLst/>
              <a:rect l="l" t="t" r="r" b="b"/>
              <a:pathLst>
                <a:path w="2959" h="11442" extrusionOk="0">
                  <a:moveTo>
                    <a:pt x="1" y="1"/>
                  </a:moveTo>
                  <a:lnTo>
                    <a:pt x="1" y="11442"/>
                  </a:lnTo>
                  <a:lnTo>
                    <a:pt x="2959" y="11442"/>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8474272" y="4721984"/>
              <a:ext cx="94656" cy="421504"/>
            </a:xfrm>
            <a:custGeom>
              <a:avLst/>
              <a:gdLst/>
              <a:ahLst/>
              <a:cxnLst/>
              <a:rect l="l" t="t" r="r" b="b"/>
              <a:pathLst>
                <a:path w="2958" h="13172" extrusionOk="0">
                  <a:moveTo>
                    <a:pt x="0" y="1"/>
                  </a:moveTo>
                  <a:lnTo>
                    <a:pt x="0" y="13172"/>
                  </a:lnTo>
                  <a:lnTo>
                    <a:pt x="2958" y="13172"/>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8338528" y="4488032"/>
              <a:ext cx="94688" cy="655456"/>
            </a:xfrm>
            <a:custGeom>
              <a:avLst/>
              <a:gdLst/>
              <a:ahLst/>
              <a:cxnLst/>
              <a:rect l="l" t="t" r="r" b="b"/>
              <a:pathLst>
                <a:path w="2959" h="20483" extrusionOk="0">
                  <a:moveTo>
                    <a:pt x="0" y="1"/>
                  </a:moveTo>
                  <a:lnTo>
                    <a:pt x="0" y="20483"/>
                  </a:lnTo>
                  <a:lnTo>
                    <a:pt x="2958" y="20483"/>
                  </a:lnTo>
                  <a:lnTo>
                    <a:pt x="2958"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8751072" y="4409440"/>
              <a:ext cx="94688" cy="734048"/>
            </a:xfrm>
            <a:custGeom>
              <a:avLst/>
              <a:gdLst/>
              <a:ahLst/>
              <a:cxnLst/>
              <a:rect l="l" t="t" r="r" b="b"/>
              <a:pathLst>
                <a:path w="2959" h="22939" extrusionOk="0">
                  <a:moveTo>
                    <a:pt x="1" y="1"/>
                  </a:moveTo>
                  <a:lnTo>
                    <a:pt x="1" y="22939"/>
                  </a:lnTo>
                  <a:lnTo>
                    <a:pt x="2959" y="22939"/>
                  </a:lnTo>
                  <a:lnTo>
                    <a:pt x="2959"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8615360" y="4295168"/>
              <a:ext cx="94688" cy="848320"/>
            </a:xfrm>
            <a:custGeom>
              <a:avLst/>
              <a:gdLst/>
              <a:ahLst/>
              <a:cxnLst/>
              <a:rect l="l" t="t" r="r" b="b"/>
              <a:pathLst>
                <a:path w="2959" h="26510" extrusionOk="0">
                  <a:moveTo>
                    <a:pt x="0" y="0"/>
                  </a:moveTo>
                  <a:lnTo>
                    <a:pt x="0" y="26510"/>
                  </a:lnTo>
                  <a:lnTo>
                    <a:pt x="2958" y="26510"/>
                  </a:lnTo>
                  <a:lnTo>
                    <a:pt x="2958"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9029696" y="4409440"/>
              <a:ext cx="92896" cy="734048"/>
            </a:xfrm>
            <a:custGeom>
              <a:avLst/>
              <a:gdLst/>
              <a:ahLst/>
              <a:cxnLst/>
              <a:rect l="l" t="t" r="r" b="b"/>
              <a:pathLst>
                <a:path w="2903" h="22939" extrusionOk="0">
                  <a:moveTo>
                    <a:pt x="0" y="1"/>
                  </a:moveTo>
                  <a:lnTo>
                    <a:pt x="0" y="22939"/>
                  </a:lnTo>
                  <a:lnTo>
                    <a:pt x="2902" y="22939"/>
                  </a:lnTo>
                  <a:lnTo>
                    <a:pt x="2902" y="1"/>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8893952" y="4180864"/>
              <a:ext cx="92896" cy="962624"/>
            </a:xfrm>
            <a:custGeom>
              <a:avLst/>
              <a:gdLst/>
              <a:ahLst/>
              <a:cxnLst/>
              <a:rect l="l" t="t" r="r" b="b"/>
              <a:pathLst>
                <a:path w="2903" h="30082" extrusionOk="0">
                  <a:moveTo>
                    <a:pt x="1" y="0"/>
                  </a:moveTo>
                  <a:lnTo>
                    <a:pt x="1" y="30082"/>
                  </a:lnTo>
                  <a:lnTo>
                    <a:pt x="2903" y="30082"/>
                  </a:lnTo>
                  <a:lnTo>
                    <a:pt x="2903"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330"/>
        <p:cNvGrpSpPr/>
        <p:nvPr/>
      </p:nvGrpSpPr>
      <p:grpSpPr>
        <a:xfrm>
          <a:off x="0" y="0"/>
          <a:ext cx="0" cy="0"/>
          <a:chOff x="0" y="0"/>
          <a:chExt cx="0" cy="0"/>
        </a:xfrm>
      </p:grpSpPr>
      <p:sp>
        <p:nvSpPr>
          <p:cNvPr id="331" name="Google Shape;331;p6"/>
          <p:cNvSpPr/>
          <p:nvPr/>
        </p:nvSpPr>
        <p:spPr>
          <a:xfrm>
            <a:off x="4985150" y="150"/>
            <a:ext cx="4158900" cy="5143500"/>
          </a:xfrm>
          <a:prstGeom prst="rect">
            <a:avLst/>
          </a:pr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6"/>
          <p:cNvSpPr txBox="1">
            <a:spLocks noGrp="1"/>
          </p:cNvSpPr>
          <p:nvPr>
            <p:ph type="sldNum" idx="12"/>
          </p:nvPr>
        </p:nvSpPr>
        <p:spPr>
          <a:xfrm>
            <a:off x="8586575" y="-11875"/>
            <a:ext cx="557400" cy="547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
        <p:nvSpPr>
          <p:cNvPr id="333" name="Google Shape;333;p6"/>
          <p:cNvSpPr txBox="1">
            <a:spLocks noGrp="1"/>
          </p:cNvSpPr>
          <p:nvPr>
            <p:ph type="title"/>
          </p:nvPr>
        </p:nvSpPr>
        <p:spPr>
          <a:xfrm>
            <a:off x="452724" y="620920"/>
            <a:ext cx="3985200" cy="857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3000"/>
              <a:buNone/>
              <a:defRPr>
                <a:solidFill>
                  <a:schemeClr val="lt1"/>
                </a:solidFill>
              </a:defRPr>
            </a:lvl2pPr>
            <a:lvl3pPr lvl="2" rtl="0">
              <a:spcBef>
                <a:spcPts val="0"/>
              </a:spcBef>
              <a:spcAft>
                <a:spcPts val="0"/>
              </a:spcAft>
              <a:buClr>
                <a:schemeClr val="lt1"/>
              </a:buClr>
              <a:buSzPts val="3000"/>
              <a:buNone/>
              <a:defRPr>
                <a:solidFill>
                  <a:schemeClr val="lt1"/>
                </a:solidFill>
              </a:defRPr>
            </a:lvl3pPr>
            <a:lvl4pPr lvl="3" rtl="0">
              <a:spcBef>
                <a:spcPts val="0"/>
              </a:spcBef>
              <a:spcAft>
                <a:spcPts val="0"/>
              </a:spcAft>
              <a:buClr>
                <a:schemeClr val="lt1"/>
              </a:buClr>
              <a:buSzPts val="3000"/>
              <a:buNone/>
              <a:defRPr>
                <a:solidFill>
                  <a:schemeClr val="lt1"/>
                </a:solidFill>
              </a:defRPr>
            </a:lvl4pPr>
            <a:lvl5pPr lvl="4" rtl="0">
              <a:spcBef>
                <a:spcPts val="0"/>
              </a:spcBef>
              <a:spcAft>
                <a:spcPts val="0"/>
              </a:spcAft>
              <a:buClr>
                <a:schemeClr val="lt1"/>
              </a:buClr>
              <a:buSzPts val="3000"/>
              <a:buNone/>
              <a:defRPr>
                <a:solidFill>
                  <a:schemeClr val="lt1"/>
                </a:solidFill>
              </a:defRPr>
            </a:lvl5pPr>
            <a:lvl6pPr lvl="5" rtl="0">
              <a:spcBef>
                <a:spcPts val="0"/>
              </a:spcBef>
              <a:spcAft>
                <a:spcPts val="0"/>
              </a:spcAft>
              <a:buClr>
                <a:schemeClr val="lt1"/>
              </a:buClr>
              <a:buSzPts val="3000"/>
              <a:buNone/>
              <a:defRPr>
                <a:solidFill>
                  <a:schemeClr val="lt1"/>
                </a:solidFill>
              </a:defRPr>
            </a:lvl6pPr>
            <a:lvl7pPr lvl="6" rtl="0">
              <a:spcBef>
                <a:spcPts val="0"/>
              </a:spcBef>
              <a:spcAft>
                <a:spcPts val="0"/>
              </a:spcAft>
              <a:buClr>
                <a:schemeClr val="lt1"/>
              </a:buClr>
              <a:buSzPts val="3000"/>
              <a:buNone/>
              <a:defRPr>
                <a:solidFill>
                  <a:schemeClr val="lt1"/>
                </a:solidFill>
              </a:defRPr>
            </a:lvl7pPr>
            <a:lvl8pPr lvl="7" rtl="0">
              <a:spcBef>
                <a:spcPts val="0"/>
              </a:spcBef>
              <a:spcAft>
                <a:spcPts val="0"/>
              </a:spcAft>
              <a:buClr>
                <a:schemeClr val="lt1"/>
              </a:buClr>
              <a:buSzPts val="3000"/>
              <a:buNone/>
              <a:defRPr>
                <a:solidFill>
                  <a:schemeClr val="lt1"/>
                </a:solidFill>
              </a:defRPr>
            </a:lvl8pPr>
            <a:lvl9pPr lvl="8" rtl="0">
              <a:spcBef>
                <a:spcPts val="0"/>
              </a:spcBef>
              <a:spcAft>
                <a:spcPts val="0"/>
              </a:spcAft>
              <a:buClr>
                <a:schemeClr val="lt1"/>
              </a:buClr>
              <a:buSzPts val="3000"/>
              <a:buNone/>
              <a:defRPr>
                <a:solidFill>
                  <a:schemeClr val="lt1"/>
                </a:solidFill>
              </a:defRPr>
            </a:lvl9pPr>
          </a:lstStyle>
          <a:p>
            <a:endParaRPr/>
          </a:p>
        </p:txBody>
      </p:sp>
      <p:sp>
        <p:nvSpPr>
          <p:cNvPr id="334" name="Google Shape;334;p6"/>
          <p:cNvSpPr txBox="1">
            <a:spLocks noGrp="1"/>
          </p:cNvSpPr>
          <p:nvPr>
            <p:ph type="body" idx="1"/>
          </p:nvPr>
        </p:nvSpPr>
        <p:spPr>
          <a:xfrm>
            <a:off x="452727" y="1412678"/>
            <a:ext cx="3985200" cy="3098400"/>
          </a:xfrm>
          <a:prstGeom prst="rect">
            <a:avLst/>
          </a:prstGeom>
        </p:spPr>
        <p:txBody>
          <a:bodyPr spcFirstLastPara="1" wrap="square" lIns="91425" tIns="91425" rIns="91425" bIns="91425" anchor="t" anchorCtr="0">
            <a:noAutofit/>
          </a:bodyPr>
          <a:lstStyle>
            <a:lvl1pPr marL="457200" lvl="0" indent="-381000" rtl="0">
              <a:spcBef>
                <a:spcPts val="600"/>
              </a:spcBef>
              <a:spcAft>
                <a:spcPts val="0"/>
              </a:spcAft>
              <a:buSzPts val="2400"/>
              <a:buChar char="▫"/>
              <a:defRPr>
                <a:solidFill>
                  <a:schemeClr val="lt1"/>
                </a:solidFill>
              </a:defRPr>
            </a:lvl1pPr>
            <a:lvl2pPr marL="914400" lvl="1" indent="-381000" rtl="0">
              <a:spcBef>
                <a:spcPts val="0"/>
              </a:spcBef>
              <a:spcAft>
                <a:spcPts val="0"/>
              </a:spcAft>
              <a:buSzPts val="2400"/>
              <a:buChar char="-"/>
              <a:defRPr>
                <a:solidFill>
                  <a:schemeClr val="lt1"/>
                </a:solidFill>
              </a:defRPr>
            </a:lvl2pPr>
            <a:lvl3pPr marL="1371600" lvl="2" indent="-381000" rtl="0">
              <a:spcBef>
                <a:spcPts val="0"/>
              </a:spcBef>
              <a:spcAft>
                <a:spcPts val="0"/>
              </a:spcAft>
              <a:buSzPts val="2400"/>
              <a:buChar char="-"/>
              <a:defRPr>
                <a:solidFill>
                  <a:schemeClr val="lt1"/>
                </a:solidFill>
              </a:defRPr>
            </a:lvl3pPr>
            <a:lvl4pPr marL="1828800" lvl="3" indent="-381000" rtl="0">
              <a:spcBef>
                <a:spcPts val="0"/>
              </a:spcBef>
              <a:spcAft>
                <a:spcPts val="0"/>
              </a:spcAft>
              <a:buSzPts val="2400"/>
              <a:buChar char="-"/>
              <a:defRPr>
                <a:solidFill>
                  <a:schemeClr val="lt1"/>
                </a:solidFill>
              </a:defRPr>
            </a:lvl4pPr>
            <a:lvl5pPr marL="2286000" lvl="4" indent="-381000" rtl="0">
              <a:spcBef>
                <a:spcPts val="0"/>
              </a:spcBef>
              <a:spcAft>
                <a:spcPts val="0"/>
              </a:spcAft>
              <a:buSzPts val="2400"/>
              <a:buChar char="-"/>
              <a:defRPr>
                <a:solidFill>
                  <a:schemeClr val="lt1"/>
                </a:solidFill>
              </a:defRPr>
            </a:lvl5pPr>
            <a:lvl6pPr marL="2743200" lvl="5" indent="-381000" rtl="0">
              <a:spcBef>
                <a:spcPts val="0"/>
              </a:spcBef>
              <a:spcAft>
                <a:spcPts val="0"/>
              </a:spcAft>
              <a:buSzPts val="2400"/>
              <a:buChar char="-"/>
              <a:defRPr>
                <a:solidFill>
                  <a:schemeClr val="lt1"/>
                </a:solidFill>
              </a:defRPr>
            </a:lvl6pPr>
            <a:lvl7pPr marL="3200400" lvl="6" indent="-381000" rtl="0">
              <a:spcBef>
                <a:spcPts val="0"/>
              </a:spcBef>
              <a:spcAft>
                <a:spcPts val="0"/>
              </a:spcAft>
              <a:buSzPts val="2400"/>
              <a:buChar char="●"/>
              <a:defRPr>
                <a:solidFill>
                  <a:schemeClr val="lt1"/>
                </a:solidFill>
              </a:defRPr>
            </a:lvl7pPr>
            <a:lvl8pPr marL="3657600" lvl="7" indent="-381000" rtl="0">
              <a:spcBef>
                <a:spcPts val="0"/>
              </a:spcBef>
              <a:spcAft>
                <a:spcPts val="0"/>
              </a:spcAft>
              <a:buSzPts val="2400"/>
              <a:buChar char="○"/>
              <a:defRPr>
                <a:solidFill>
                  <a:schemeClr val="lt1"/>
                </a:solidFill>
              </a:defRPr>
            </a:lvl8pPr>
            <a:lvl9pPr marL="4114800" lvl="8" indent="-381000" rtl="0">
              <a:spcBef>
                <a:spcPts val="0"/>
              </a:spcBef>
              <a:spcAft>
                <a:spcPts val="0"/>
              </a:spcAft>
              <a:buSzPts val="2400"/>
              <a:buChar char="■"/>
              <a:defRPr>
                <a:solidFill>
                  <a:schemeClr val="lt1"/>
                </a:solidFil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35"/>
        <p:cNvGrpSpPr/>
        <p:nvPr/>
      </p:nvGrpSpPr>
      <p:grpSpPr>
        <a:xfrm>
          <a:off x="0" y="0"/>
          <a:ext cx="0" cy="0"/>
          <a:chOff x="0" y="0"/>
          <a:chExt cx="0" cy="0"/>
        </a:xfrm>
      </p:grpSpPr>
      <p:sp>
        <p:nvSpPr>
          <p:cNvPr id="336" name="Google Shape;336;p7"/>
          <p:cNvSpPr/>
          <p:nvPr/>
        </p:nvSpPr>
        <p:spPr>
          <a:xfrm>
            <a:off x="-25" y="0"/>
            <a:ext cx="9144000" cy="1088700"/>
          </a:xfrm>
          <a:prstGeom prst="rect">
            <a:avLst/>
          </a:pr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7" name="Google Shape;337;p7"/>
          <p:cNvGrpSpPr/>
          <p:nvPr/>
        </p:nvGrpSpPr>
        <p:grpSpPr>
          <a:xfrm>
            <a:off x="28550" y="3850565"/>
            <a:ext cx="9094048" cy="1293104"/>
            <a:chOff x="28544" y="3514688"/>
            <a:chExt cx="9094048" cy="1628800"/>
          </a:xfrm>
        </p:grpSpPr>
        <p:sp>
          <p:nvSpPr>
            <p:cNvPr id="338" name="Google Shape;338;p7"/>
            <p:cNvSpPr/>
            <p:nvPr/>
          </p:nvSpPr>
          <p:spPr>
            <a:xfrm>
              <a:off x="300032" y="4491616"/>
              <a:ext cx="228608" cy="651872"/>
            </a:xfrm>
            <a:custGeom>
              <a:avLst/>
              <a:gdLst/>
              <a:ahLst/>
              <a:cxnLst/>
              <a:rect l="l" t="t" r="r" b="b"/>
              <a:pathLst>
                <a:path w="7144" h="20371" extrusionOk="0">
                  <a:moveTo>
                    <a:pt x="0" y="0"/>
                  </a:moveTo>
                  <a:lnTo>
                    <a:pt x="0" y="20371"/>
                  </a:lnTo>
                  <a:lnTo>
                    <a:pt x="7144" y="20371"/>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7"/>
            <p:cNvSpPr/>
            <p:nvPr/>
          </p:nvSpPr>
          <p:spPr>
            <a:xfrm>
              <a:off x="28544" y="4220160"/>
              <a:ext cx="228640" cy="923328"/>
            </a:xfrm>
            <a:custGeom>
              <a:avLst/>
              <a:gdLst/>
              <a:ahLst/>
              <a:cxnLst/>
              <a:rect l="l" t="t" r="r" b="b"/>
              <a:pathLst>
                <a:path w="7145" h="28854" extrusionOk="0">
                  <a:moveTo>
                    <a:pt x="1" y="0"/>
                  </a:moveTo>
                  <a:lnTo>
                    <a:pt x="1" y="28854"/>
                  </a:lnTo>
                  <a:lnTo>
                    <a:pt x="7145" y="28854"/>
                  </a:lnTo>
                  <a:lnTo>
                    <a:pt x="7145"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7"/>
            <p:cNvSpPr/>
            <p:nvPr/>
          </p:nvSpPr>
          <p:spPr>
            <a:xfrm>
              <a:off x="576832"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7"/>
            <p:cNvSpPr/>
            <p:nvPr/>
          </p:nvSpPr>
          <p:spPr>
            <a:xfrm>
              <a:off x="853664" y="4120128"/>
              <a:ext cx="230400" cy="1023360"/>
            </a:xfrm>
            <a:custGeom>
              <a:avLst/>
              <a:gdLst/>
              <a:ahLst/>
              <a:cxnLst/>
              <a:rect l="l" t="t" r="r" b="b"/>
              <a:pathLst>
                <a:path w="7200" h="31980" extrusionOk="0">
                  <a:moveTo>
                    <a:pt x="0" y="1"/>
                  </a:moveTo>
                  <a:lnTo>
                    <a:pt x="0" y="31980"/>
                  </a:lnTo>
                  <a:lnTo>
                    <a:pt x="7200" y="3198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7"/>
            <p:cNvSpPr/>
            <p:nvPr/>
          </p:nvSpPr>
          <p:spPr>
            <a:xfrm>
              <a:off x="1130496" y="4627328"/>
              <a:ext cx="230400" cy="516160"/>
            </a:xfrm>
            <a:custGeom>
              <a:avLst/>
              <a:gdLst/>
              <a:ahLst/>
              <a:cxnLst/>
              <a:rect l="l" t="t" r="r" b="b"/>
              <a:pathLst>
                <a:path w="7200" h="16130" extrusionOk="0">
                  <a:moveTo>
                    <a:pt x="0" y="1"/>
                  </a:moveTo>
                  <a:lnTo>
                    <a:pt x="0" y="16130"/>
                  </a:lnTo>
                  <a:lnTo>
                    <a:pt x="7200" y="1613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7"/>
            <p:cNvSpPr/>
            <p:nvPr/>
          </p:nvSpPr>
          <p:spPr>
            <a:xfrm>
              <a:off x="1409088" y="3821888"/>
              <a:ext cx="228640" cy="1321600"/>
            </a:xfrm>
            <a:custGeom>
              <a:avLst/>
              <a:gdLst/>
              <a:ahLst/>
              <a:cxnLst/>
              <a:rect l="l" t="t" r="r" b="b"/>
              <a:pathLst>
                <a:path w="7145" h="41300" extrusionOk="0">
                  <a:moveTo>
                    <a:pt x="1" y="0"/>
                  </a:moveTo>
                  <a:lnTo>
                    <a:pt x="1" y="41300"/>
                  </a:lnTo>
                  <a:lnTo>
                    <a:pt x="7144" y="41300"/>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7"/>
            <p:cNvSpPr/>
            <p:nvPr/>
          </p:nvSpPr>
          <p:spPr>
            <a:xfrm>
              <a:off x="1685920" y="4175488"/>
              <a:ext cx="230400" cy="968000"/>
            </a:xfrm>
            <a:custGeom>
              <a:avLst/>
              <a:gdLst/>
              <a:ahLst/>
              <a:cxnLst/>
              <a:rect l="l" t="t" r="r" b="b"/>
              <a:pathLst>
                <a:path w="7200" h="30250" extrusionOk="0">
                  <a:moveTo>
                    <a:pt x="0" y="1"/>
                  </a:moveTo>
                  <a:lnTo>
                    <a:pt x="0" y="30250"/>
                  </a:lnTo>
                  <a:lnTo>
                    <a:pt x="7200" y="3025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7"/>
            <p:cNvSpPr/>
            <p:nvPr/>
          </p:nvSpPr>
          <p:spPr>
            <a:xfrm>
              <a:off x="1962720" y="3939744"/>
              <a:ext cx="230432" cy="1203744"/>
            </a:xfrm>
            <a:custGeom>
              <a:avLst/>
              <a:gdLst/>
              <a:ahLst/>
              <a:cxnLst/>
              <a:rect l="l" t="t" r="r" b="b"/>
              <a:pathLst>
                <a:path w="7201" h="37617" extrusionOk="0">
                  <a:moveTo>
                    <a:pt x="1" y="1"/>
                  </a:moveTo>
                  <a:lnTo>
                    <a:pt x="1"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7"/>
            <p:cNvSpPr/>
            <p:nvPr/>
          </p:nvSpPr>
          <p:spPr>
            <a:xfrm>
              <a:off x="2239552" y="4355872"/>
              <a:ext cx="230400" cy="787616"/>
            </a:xfrm>
            <a:custGeom>
              <a:avLst/>
              <a:gdLst/>
              <a:ahLst/>
              <a:cxnLst/>
              <a:rect l="l" t="t" r="r" b="b"/>
              <a:pathLst>
                <a:path w="7200" h="24613" extrusionOk="0">
                  <a:moveTo>
                    <a:pt x="0" y="1"/>
                  </a:moveTo>
                  <a:lnTo>
                    <a:pt x="0" y="24613"/>
                  </a:lnTo>
                  <a:lnTo>
                    <a:pt x="7200" y="24613"/>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7"/>
            <p:cNvSpPr/>
            <p:nvPr/>
          </p:nvSpPr>
          <p:spPr>
            <a:xfrm>
              <a:off x="25163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7"/>
            <p:cNvSpPr/>
            <p:nvPr/>
          </p:nvSpPr>
          <p:spPr>
            <a:xfrm>
              <a:off x="2794976" y="4175488"/>
              <a:ext cx="228640" cy="968000"/>
            </a:xfrm>
            <a:custGeom>
              <a:avLst/>
              <a:gdLst/>
              <a:ahLst/>
              <a:cxnLst/>
              <a:rect l="l" t="t" r="r" b="b"/>
              <a:pathLst>
                <a:path w="7145" h="30250" extrusionOk="0">
                  <a:moveTo>
                    <a:pt x="1" y="1"/>
                  </a:moveTo>
                  <a:lnTo>
                    <a:pt x="1" y="30250"/>
                  </a:lnTo>
                  <a:lnTo>
                    <a:pt x="7144" y="30250"/>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7"/>
            <p:cNvSpPr/>
            <p:nvPr/>
          </p:nvSpPr>
          <p:spPr>
            <a:xfrm>
              <a:off x="3071808" y="3659360"/>
              <a:ext cx="230400" cy="1484128"/>
            </a:xfrm>
            <a:custGeom>
              <a:avLst/>
              <a:gdLst/>
              <a:ahLst/>
              <a:cxnLst/>
              <a:rect l="l" t="t" r="r" b="b"/>
              <a:pathLst>
                <a:path w="7200" h="46379" extrusionOk="0">
                  <a:moveTo>
                    <a:pt x="0" y="1"/>
                  </a:moveTo>
                  <a:lnTo>
                    <a:pt x="0" y="46379"/>
                  </a:lnTo>
                  <a:lnTo>
                    <a:pt x="7200" y="46379"/>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7"/>
            <p:cNvSpPr/>
            <p:nvPr/>
          </p:nvSpPr>
          <p:spPr>
            <a:xfrm>
              <a:off x="3348608"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7"/>
            <p:cNvSpPr/>
            <p:nvPr/>
          </p:nvSpPr>
          <p:spPr>
            <a:xfrm>
              <a:off x="3625440"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7"/>
            <p:cNvSpPr/>
            <p:nvPr/>
          </p:nvSpPr>
          <p:spPr>
            <a:xfrm>
              <a:off x="3904032" y="4491616"/>
              <a:ext cx="228640" cy="651872"/>
            </a:xfrm>
            <a:custGeom>
              <a:avLst/>
              <a:gdLst/>
              <a:ahLst/>
              <a:cxnLst/>
              <a:rect l="l" t="t" r="r" b="b"/>
              <a:pathLst>
                <a:path w="7145" h="20371" extrusionOk="0">
                  <a:moveTo>
                    <a:pt x="1" y="0"/>
                  </a:moveTo>
                  <a:lnTo>
                    <a:pt x="1" y="20371"/>
                  </a:lnTo>
                  <a:lnTo>
                    <a:pt x="7145" y="20371"/>
                  </a:lnTo>
                  <a:lnTo>
                    <a:pt x="7145"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7"/>
            <p:cNvSpPr/>
            <p:nvPr/>
          </p:nvSpPr>
          <p:spPr>
            <a:xfrm>
              <a:off x="4180864" y="4284448"/>
              <a:ext cx="230432" cy="859040"/>
            </a:xfrm>
            <a:custGeom>
              <a:avLst/>
              <a:gdLst/>
              <a:ahLst/>
              <a:cxnLst/>
              <a:rect l="l" t="t" r="r" b="b"/>
              <a:pathLst>
                <a:path w="7201" h="26845" extrusionOk="0">
                  <a:moveTo>
                    <a:pt x="0" y="0"/>
                  </a:moveTo>
                  <a:lnTo>
                    <a:pt x="0" y="26845"/>
                  </a:lnTo>
                  <a:lnTo>
                    <a:pt x="7200" y="26845"/>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7"/>
            <p:cNvSpPr/>
            <p:nvPr/>
          </p:nvSpPr>
          <p:spPr>
            <a:xfrm>
              <a:off x="4457696" y="4004032"/>
              <a:ext cx="230400" cy="1139456"/>
            </a:xfrm>
            <a:custGeom>
              <a:avLst/>
              <a:gdLst/>
              <a:ahLst/>
              <a:cxnLst/>
              <a:rect l="l" t="t" r="r" b="b"/>
              <a:pathLst>
                <a:path w="7200" h="35608" extrusionOk="0">
                  <a:moveTo>
                    <a:pt x="0" y="1"/>
                  </a:moveTo>
                  <a:lnTo>
                    <a:pt x="0" y="35608"/>
                  </a:lnTo>
                  <a:lnTo>
                    <a:pt x="7200" y="35608"/>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7"/>
            <p:cNvSpPr/>
            <p:nvPr/>
          </p:nvSpPr>
          <p:spPr>
            <a:xfrm>
              <a:off x="4734496" y="3821888"/>
              <a:ext cx="230432" cy="1321600"/>
            </a:xfrm>
            <a:custGeom>
              <a:avLst/>
              <a:gdLst/>
              <a:ahLst/>
              <a:cxnLst/>
              <a:rect l="l" t="t" r="r" b="b"/>
              <a:pathLst>
                <a:path w="7201" h="41300" extrusionOk="0">
                  <a:moveTo>
                    <a:pt x="1" y="0"/>
                  </a:moveTo>
                  <a:lnTo>
                    <a:pt x="1"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7"/>
            <p:cNvSpPr/>
            <p:nvPr/>
          </p:nvSpPr>
          <p:spPr>
            <a:xfrm>
              <a:off x="50113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7"/>
            <p:cNvSpPr/>
            <p:nvPr/>
          </p:nvSpPr>
          <p:spPr>
            <a:xfrm>
              <a:off x="5289920" y="3939744"/>
              <a:ext cx="228640" cy="1203744"/>
            </a:xfrm>
            <a:custGeom>
              <a:avLst/>
              <a:gdLst/>
              <a:ahLst/>
              <a:cxnLst/>
              <a:rect l="l" t="t" r="r" b="b"/>
              <a:pathLst>
                <a:path w="7145" h="37617" extrusionOk="0">
                  <a:moveTo>
                    <a:pt x="1" y="1"/>
                  </a:moveTo>
                  <a:lnTo>
                    <a:pt x="1" y="37617"/>
                  </a:lnTo>
                  <a:lnTo>
                    <a:pt x="7145" y="37617"/>
                  </a:lnTo>
                  <a:lnTo>
                    <a:pt x="7145"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7"/>
            <p:cNvSpPr/>
            <p:nvPr/>
          </p:nvSpPr>
          <p:spPr>
            <a:xfrm>
              <a:off x="5566752" y="3704000"/>
              <a:ext cx="230432" cy="1439488"/>
            </a:xfrm>
            <a:custGeom>
              <a:avLst/>
              <a:gdLst/>
              <a:ahLst/>
              <a:cxnLst/>
              <a:rect l="l" t="t" r="r" b="b"/>
              <a:pathLst>
                <a:path w="7201" h="44984" extrusionOk="0">
                  <a:moveTo>
                    <a:pt x="0" y="1"/>
                  </a:moveTo>
                  <a:lnTo>
                    <a:pt x="0" y="44984"/>
                  </a:lnTo>
                  <a:lnTo>
                    <a:pt x="7200" y="44984"/>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7"/>
            <p:cNvSpPr/>
            <p:nvPr/>
          </p:nvSpPr>
          <p:spPr>
            <a:xfrm>
              <a:off x="5843584" y="3821888"/>
              <a:ext cx="230400" cy="1321600"/>
            </a:xfrm>
            <a:custGeom>
              <a:avLst/>
              <a:gdLst/>
              <a:ahLst/>
              <a:cxnLst/>
              <a:rect l="l" t="t" r="r" b="b"/>
              <a:pathLst>
                <a:path w="7200" h="41300" extrusionOk="0">
                  <a:moveTo>
                    <a:pt x="0" y="0"/>
                  </a:moveTo>
                  <a:lnTo>
                    <a:pt x="0" y="41300"/>
                  </a:lnTo>
                  <a:lnTo>
                    <a:pt x="7200" y="4130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7"/>
            <p:cNvSpPr/>
            <p:nvPr/>
          </p:nvSpPr>
          <p:spPr>
            <a:xfrm>
              <a:off x="6120384" y="4329088"/>
              <a:ext cx="230432" cy="814400"/>
            </a:xfrm>
            <a:custGeom>
              <a:avLst/>
              <a:gdLst/>
              <a:ahLst/>
              <a:cxnLst/>
              <a:rect l="l" t="t" r="r" b="b"/>
              <a:pathLst>
                <a:path w="7201" h="25450" extrusionOk="0">
                  <a:moveTo>
                    <a:pt x="1" y="0"/>
                  </a:moveTo>
                  <a:lnTo>
                    <a:pt x="1" y="25450"/>
                  </a:lnTo>
                  <a:lnTo>
                    <a:pt x="7200" y="2545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7"/>
            <p:cNvSpPr/>
            <p:nvPr/>
          </p:nvSpPr>
          <p:spPr>
            <a:xfrm>
              <a:off x="6399008" y="4120128"/>
              <a:ext cx="228608" cy="1023360"/>
            </a:xfrm>
            <a:custGeom>
              <a:avLst/>
              <a:gdLst/>
              <a:ahLst/>
              <a:cxnLst/>
              <a:rect l="l" t="t" r="r" b="b"/>
              <a:pathLst>
                <a:path w="7144" h="31980" extrusionOk="0">
                  <a:moveTo>
                    <a:pt x="0" y="1"/>
                  </a:moveTo>
                  <a:lnTo>
                    <a:pt x="0" y="31980"/>
                  </a:lnTo>
                  <a:lnTo>
                    <a:pt x="7144" y="31980"/>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7"/>
            <p:cNvSpPr/>
            <p:nvPr/>
          </p:nvSpPr>
          <p:spPr>
            <a:xfrm>
              <a:off x="6675808" y="4538048"/>
              <a:ext cx="230432" cy="605440"/>
            </a:xfrm>
            <a:custGeom>
              <a:avLst/>
              <a:gdLst/>
              <a:ahLst/>
              <a:cxnLst/>
              <a:rect l="l" t="t" r="r" b="b"/>
              <a:pathLst>
                <a:path w="7201" h="18920" extrusionOk="0">
                  <a:moveTo>
                    <a:pt x="1" y="0"/>
                  </a:moveTo>
                  <a:lnTo>
                    <a:pt x="1" y="18920"/>
                  </a:lnTo>
                  <a:lnTo>
                    <a:pt x="7200" y="18920"/>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7"/>
            <p:cNvSpPr/>
            <p:nvPr/>
          </p:nvSpPr>
          <p:spPr>
            <a:xfrm>
              <a:off x="6952640" y="3939744"/>
              <a:ext cx="230432" cy="1203744"/>
            </a:xfrm>
            <a:custGeom>
              <a:avLst/>
              <a:gdLst/>
              <a:ahLst/>
              <a:cxnLst/>
              <a:rect l="l" t="t" r="r" b="b"/>
              <a:pathLst>
                <a:path w="7201" h="37617" extrusionOk="0">
                  <a:moveTo>
                    <a:pt x="0" y="1"/>
                  </a:moveTo>
                  <a:lnTo>
                    <a:pt x="0"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7"/>
            <p:cNvSpPr/>
            <p:nvPr/>
          </p:nvSpPr>
          <p:spPr>
            <a:xfrm>
              <a:off x="7229472" y="4220160"/>
              <a:ext cx="230400" cy="923328"/>
            </a:xfrm>
            <a:custGeom>
              <a:avLst/>
              <a:gdLst/>
              <a:ahLst/>
              <a:cxnLst/>
              <a:rect l="l" t="t" r="r" b="b"/>
              <a:pathLst>
                <a:path w="7200" h="28854" extrusionOk="0">
                  <a:moveTo>
                    <a:pt x="0" y="0"/>
                  </a:moveTo>
                  <a:lnTo>
                    <a:pt x="0" y="28854"/>
                  </a:lnTo>
                  <a:lnTo>
                    <a:pt x="7200" y="28854"/>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7"/>
            <p:cNvSpPr/>
            <p:nvPr/>
          </p:nvSpPr>
          <p:spPr>
            <a:xfrm>
              <a:off x="7506272" y="3768288"/>
              <a:ext cx="230432" cy="1375200"/>
            </a:xfrm>
            <a:custGeom>
              <a:avLst/>
              <a:gdLst/>
              <a:ahLst/>
              <a:cxnLst/>
              <a:rect l="l" t="t" r="r" b="b"/>
              <a:pathLst>
                <a:path w="7201" h="42975" extrusionOk="0">
                  <a:moveTo>
                    <a:pt x="1" y="1"/>
                  </a:moveTo>
                  <a:lnTo>
                    <a:pt x="1" y="42975"/>
                  </a:lnTo>
                  <a:lnTo>
                    <a:pt x="7200" y="42975"/>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7"/>
            <p:cNvSpPr/>
            <p:nvPr/>
          </p:nvSpPr>
          <p:spPr>
            <a:xfrm>
              <a:off x="7784896" y="4004032"/>
              <a:ext cx="228608" cy="1139456"/>
            </a:xfrm>
            <a:custGeom>
              <a:avLst/>
              <a:gdLst/>
              <a:ahLst/>
              <a:cxnLst/>
              <a:rect l="l" t="t" r="r" b="b"/>
              <a:pathLst>
                <a:path w="7144" h="35608" extrusionOk="0">
                  <a:moveTo>
                    <a:pt x="0" y="1"/>
                  </a:moveTo>
                  <a:lnTo>
                    <a:pt x="0" y="35608"/>
                  </a:lnTo>
                  <a:lnTo>
                    <a:pt x="7144" y="35608"/>
                  </a:lnTo>
                  <a:lnTo>
                    <a:pt x="7144"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7"/>
            <p:cNvSpPr/>
            <p:nvPr/>
          </p:nvSpPr>
          <p:spPr>
            <a:xfrm>
              <a:off x="8061696" y="3596864"/>
              <a:ext cx="230432" cy="1546624"/>
            </a:xfrm>
            <a:custGeom>
              <a:avLst/>
              <a:gdLst/>
              <a:ahLst/>
              <a:cxnLst/>
              <a:rect l="l" t="t" r="r" b="b"/>
              <a:pathLst>
                <a:path w="7201" h="48332" extrusionOk="0">
                  <a:moveTo>
                    <a:pt x="1" y="0"/>
                  </a:moveTo>
                  <a:lnTo>
                    <a:pt x="1" y="48332"/>
                  </a:lnTo>
                  <a:lnTo>
                    <a:pt x="7200" y="48332"/>
                  </a:lnTo>
                  <a:lnTo>
                    <a:pt x="7200"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7"/>
            <p:cNvSpPr/>
            <p:nvPr/>
          </p:nvSpPr>
          <p:spPr>
            <a:xfrm>
              <a:off x="8338528" y="3514688"/>
              <a:ext cx="230400" cy="1628800"/>
            </a:xfrm>
            <a:custGeom>
              <a:avLst/>
              <a:gdLst/>
              <a:ahLst/>
              <a:cxnLst/>
              <a:rect l="l" t="t" r="r" b="b"/>
              <a:pathLst>
                <a:path w="7200" h="50900" extrusionOk="0">
                  <a:moveTo>
                    <a:pt x="0" y="1"/>
                  </a:moveTo>
                  <a:lnTo>
                    <a:pt x="0" y="50900"/>
                  </a:lnTo>
                  <a:lnTo>
                    <a:pt x="7200" y="50900"/>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7"/>
            <p:cNvSpPr/>
            <p:nvPr/>
          </p:nvSpPr>
          <p:spPr>
            <a:xfrm>
              <a:off x="8615360" y="3939744"/>
              <a:ext cx="230400" cy="1203744"/>
            </a:xfrm>
            <a:custGeom>
              <a:avLst/>
              <a:gdLst/>
              <a:ahLst/>
              <a:cxnLst/>
              <a:rect l="l" t="t" r="r" b="b"/>
              <a:pathLst>
                <a:path w="7200" h="37617" extrusionOk="0">
                  <a:moveTo>
                    <a:pt x="0" y="1"/>
                  </a:moveTo>
                  <a:lnTo>
                    <a:pt x="0" y="37617"/>
                  </a:lnTo>
                  <a:lnTo>
                    <a:pt x="7200" y="37617"/>
                  </a:lnTo>
                  <a:lnTo>
                    <a:pt x="7200"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7"/>
            <p:cNvSpPr/>
            <p:nvPr/>
          </p:nvSpPr>
          <p:spPr>
            <a:xfrm>
              <a:off x="8893952" y="3596864"/>
              <a:ext cx="228640" cy="1546624"/>
            </a:xfrm>
            <a:custGeom>
              <a:avLst/>
              <a:gdLst/>
              <a:ahLst/>
              <a:cxnLst/>
              <a:rect l="l" t="t" r="r" b="b"/>
              <a:pathLst>
                <a:path w="7145" h="48332" extrusionOk="0">
                  <a:moveTo>
                    <a:pt x="1" y="0"/>
                  </a:moveTo>
                  <a:lnTo>
                    <a:pt x="1" y="48332"/>
                  </a:lnTo>
                  <a:lnTo>
                    <a:pt x="7144" y="48332"/>
                  </a:lnTo>
                  <a:lnTo>
                    <a:pt x="7144"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1" name="Google Shape;371;p7"/>
          <p:cNvGrpSpPr/>
          <p:nvPr/>
        </p:nvGrpSpPr>
        <p:grpSpPr>
          <a:xfrm>
            <a:off x="28550" y="4360998"/>
            <a:ext cx="9094048" cy="782671"/>
            <a:chOff x="28544" y="4157632"/>
            <a:chExt cx="9094048" cy="985856"/>
          </a:xfrm>
        </p:grpSpPr>
        <p:sp>
          <p:nvSpPr>
            <p:cNvPr id="372" name="Google Shape;372;p7"/>
            <p:cNvSpPr/>
            <p:nvPr/>
          </p:nvSpPr>
          <p:spPr>
            <a:xfrm>
              <a:off x="435744" y="4782720"/>
              <a:ext cx="92896" cy="360768"/>
            </a:xfrm>
            <a:custGeom>
              <a:avLst/>
              <a:gdLst/>
              <a:ahLst/>
              <a:cxnLst/>
              <a:rect l="l" t="t" r="r" b="b"/>
              <a:pathLst>
                <a:path w="2903" h="11274" extrusionOk="0">
                  <a:moveTo>
                    <a:pt x="1" y="0"/>
                  </a:moveTo>
                  <a:lnTo>
                    <a:pt x="1" y="11274"/>
                  </a:lnTo>
                  <a:lnTo>
                    <a:pt x="2903" y="11274"/>
                  </a:lnTo>
                  <a:lnTo>
                    <a:pt x="2903"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7"/>
            <p:cNvSpPr/>
            <p:nvPr/>
          </p:nvSpPr>
          <p:spPr>
            <a:xfrm>
              <a:off x="300032" y="4638048"/>
              <a:ext cx="92896" cy="505440"/>
            </a:xfrm>
            <a:custGeom>
              <a:avLst/>
              <a:gdLst/>
              <a:ahLst/>
              <a:cxnLst/>
              <a:rect l="l" t="t" r="r" b="b"/>
              <a:pathLst>
                <a:path w="2903" h="15795" extrusionOk="0">
                  <a:moveTo>
                    <a:pt x="0" y="1"/>
                  </a:moveTo>
                  <a:lnTo>
                    <a:pt x="0" y="15795"/>
                  </a:lnTo>
                  <a:lnTo>
                    <a:pt x="2902" y="15795"/>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7"/>
            <p:cNvSpPr/>
            <p:nvPr/>
          </p:nvSpPr>
          <p:spPr>
            <a:xfrm>
              <a:off x="164288" y="4571968"/>
              <a:ext cx="92896" cy="571520"/>
            </a:xfrm>
            <a:custGeom>
              <a:avLst/>
              <a:gdLst/>
              <a:ahLst/>
              <a:cxnLst/>
              <a:rect l="l" t="t" r="r" b="b"/>
              <a:pathLst>
                <a:path w="2903" h="17860" extrusionOk="0">
                  <a:moveTo>
                    <a:pt x="1" y="1"/>
                  </a:moveTo>
                  <a:lnTo>
                    <a:pt x="1" y="17860"/>
                  </a:lnTo>
                  <a:lnTo>
                    <a:pt x="2903" y="17860"/>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7"/>
            <p:cNvSpPr/>
            <p:nvPr/>
          </p:nvSpPr>
          <p:spPr>
            <a:xfrm>
              <a:off x="28544" y="4739840"/>
              <a:ext cx="92928" cy="403648"/>
            </a:xfrm>
            <a:custGeom>
              <a:avLst/>
              <a:gdLst/>
              <a:ahLst/>
              <a:cxnLst/>
              <a:rect l="l" t="t" r="r" b="b"/>
              <a:pathLst>
                <a:path w="2904" h="12614" extrusionOk="0">
                  <a:moveTo>
                    <a:pt x="1" y="1"/>
                  </a:moveTo>
                  <a:lnTo>
                    <a:pt x="1" y="12614"/>
                  </a:lnTo>
                  <a:lnTo>
                    <a:pt x="2903" y="12614"/>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7"/>
            <p:cNvSpPr/>
            <p:nvPr/>
          </p:nvSpPr>
          <p:spPr>
            <a:xfrm>
              <a:off x="712576"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7"/>
            <p:cNvSpPr/>
            <p:nvPr/>
          </p:nvSpPr>
          <p:spPr>
            <a:xfrm>
              <a:off x="576832" y="4752352"/>
              <a:ext cx="94688" cy="391136"/>
            </a:xfrm>
            <a:custGeom>
              <a:avLst/>
              <a:gdLst/>
              <a:ahLst/>
              <a:cxnLst/>
              <a:rect l="l" t="t" r="r" b="b"/>
              <a:pathLst>
                <a:path w="2959" h="12223" extrusionOk="0">
                  <a:moveTo>
                    <a:pt x="1" y="1"/>
                  </a:moveTo>
                  <a:lnTo>
                    <a:pt x="1" y="12223"/>
                  </a:lnTo>
                  <a:lnTo>
                    <a:pt x="2959" y="12223"/>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7"/>
            <p:cNvSpPr/>
            <p:nvPr/>
          </p:nvSpPr>
          <p:spPr>
            <a:xfrm>
              <a:off x="989408" y="4386240"/>
              <a:ext cx="94656" cy="757248"/>
            </a:xfrm>
            <a:custGeom>
              <a:avLst/>
              <a:gdLst/>
              <a:ahLst/>
              <a:cxnLst/>
              <a:rect l="l" t="t" r="r" b="b"/>
              <a:pathLst>
                <a:path w="2958"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7"/>
            <p:cNvSpPr/>
            <p:nvPr/>
          </p:nvSpPr>
          <p:spPr>
            <a:xfrm>
              <a:off x="853664" y="4500544"/>
              <a:ext cx="94688" cy="642944"/>
            </a:xfrm>
            <a:custGeom>
              <a:avLst/>
              <a:gdLst/>
              <a:ahLst/>
              <a:cxnLst/>
              <a:rect l="l" t="t" r="r" b="b"/>
              <a:pathLst>
                <a:path w="2959" h="20092" extrusionOk="0">
                  <a:moveTo>
                    <a:pt x="0" y="0"/>
                  </a:moveTo>
                  <a:lnTo>
                    <a:pt x="0" y="20092"/>
                  </a:lnTo>
                  <a:lnTo>
                    <a:pt x="2958" y="20092"/>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7"/>
            <p:cNvSpPr/>
            <p:nvPr/>
          </p:nvSpPr>
          <p:spPr>
            <a:xfrm>
              <a:off x="1266208"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7"/>
            <p:cNvSpPr/>
            <p:nvPr/>
          </p:nvSpPr>
          <p:spPr>
            <a:xfrm>
              <a:off x="1130496" y="4518400"/>
              <a:ext cx="94688" cy="625088"/>
            </a:xfrm>
            <a:custGeom>
              <a:avLst/>
              <a:gdLst/>
              <a:ahLst/>
              <a:cxnLst/>
              <a:rect l="l" t="t" r="r" b="b"/>
              <a:pathLst>
                <a:path w="2959" h="19534" extrusionOk="0">
                  <a:moveTo>
                    <a:pt x="0" y="0"/>
                  </a:moveTo>
                  <a:lnTo>
                    <a:pt x="0" y="19534"/>
                  </a:lnTo>
                  <a:lnTo>
                    <a:pt x="2958" y="1953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7"/>
            <p:cNvSpPr/>
            <p:nvPr/>
          </p:nvSpPr>
          <p:spPr>
            <a:xfrm>
              <a:off x="15430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7"/>
            <p:cNvSpPr/>
            <p:nvPr/>
          </p:nvSpPr>
          <p:spPr>
            <a:xfrm>
              <a:off x="1407296" y="4721984"/>
              <a:ext cx="94688" cy="421504"/>
            </a:xfrm>
            <a:custGeom>
              <a:avLst/>
              <a:gdLst/>
              <a:ahLst/>
              <a:cxnLst/>
              <a:rect l="l" t="t" r="r" b="b"/>
              <a:pathLst>
                <a:path w="2959" h="13172" extrusionOk="0">
                  <a:moveTo>
                    <a:pt x="1" y="1"/>
                  </a:moveTo>
                  <a:lnTo>
                    <a:pt x="1" y="13172"/>
                  </a:lnTo>
                  <a:lnTo>
                    <a:pt x="2959" y="1317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7"/>
            <p:cNvSpPr/>
            <p:nvPr/>
          </p:nvSpPr>
          <p:spPr>
            <a:xfrm>
              <a:off x="1821632" y="4457664"/>
              <a:ext cx="92896" cy="685824"/>
            </a:xfrm>
            <a:custGeom>
              <a:avLst/>
              <a:gdLst/>
              <a:ahLst/>
              <a:cxnLst/>
              <a:rect l="l" t="t" r="r" b="b"/>
              <a:pathLst>
                <a:path w="2903" h="21432" extrusionOk="0">
                  <a:moveTo>
                    <a:pt x="1" y="1"/>
                  </a:moveTo>
                  <a:lnTo>
                    <a:pt x="1" y="21432"/>
                  </a:lnTo>
                  <a:lnTo>
                    <a:pt x="2903" y="21432"/>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7"/>
            <p:cNvSpPr/>
            <p:nvPr/>
          </p:nvSpPr>
          <p:spPr>
            <a:xfrm>
              <a:off x="1685920"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7"/>
            <p:cNvSpPr/>
            <p:nvPr/>
          </p:nvSpPr>
          <p:spPr>
            <a:xfrm>
              <a:off x="2098464"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7"/>
            <p:cNvSpPr/>
            <p:nvPr/>
          </p:nvSpPr>
          <p:spPr>
            <a:xfrm>
              <a:off x="1962720"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7"/>
            <p:cNvSpPr/>
            <p:nvPr/>
          </p:nvSpPr>
          <p:spPr>
            <a:xfrm>
              <a:off x="2375296" y="4711264"/>
              <a:ext cx="94656" cy="432224"/>
            </a:xfrm>
            <a:custGeom>
              <a:avLst/>
              <a:gdLst/>
              <a:ahLst/>
              <a:cxnLst/>
              <a:rect l="l" t="t" r="r" b="b"/>
              <a:pathLst>
                <a:path w="2958" h="13507" extrusionOk="0">
                  <a:moveTo>
                    <a:pt x="0" y="1"/>
                  </a:moveTo>
                  <a:lnTo>
                    <a:pt x="0" y="13507"/>
                  </a:lnTo>
                  <a:lnTo>
                    <a:pt x="2958" y="13507"/>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7"/>
            <p:cNvSpPr/>
            <p:nvPr/>
          </p:nvSpPr>
          <p:spPr>
            <a:xfrm>
              <a:off x="2239552" y="4536256"/>
              <a:ext cx="94688" cy="607232"/>
            </a:xfrm>
            <a:custGeom>
              <a:avLst/>
              <a:gdLst/>
              <a:ahLst/>
              <a:cxnLst/>
              <a:rect l="l" t="t" r="r" b="b"/>
              <a:pathLst>
                <a:path w="2959" h="18976" extrusionOk="0">
                  <a:moveTo>
                    <a:pt x="0" y="0"/>
                  </a:moveTo>
                  <a:lnTo>
                    <a:pt x="0" y="18976"/>
                  </a:lnTo>
                  <a:lnTo>
                    <a:pt x="2958" y="18976"/>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7"/>
            <p:cNvSpPr/>
            <p:nvPr/>
          </p:nvSpPr>
          <p:spPr>
            <a:xfrm>
              <a:off x="2652096" y="4704128"/>
              <a:ext cx="94688" cy="439360"/>
            </a:xfrm>
            <a:custGeom>
              <a:avLst/>
              <a:gdLst/>
              <a:ahLst/>
              <a:cxnLst/>
              <a:rect l="l" t="t" r="r" b="b"/>
              <a:pathLst>
                <a:path w="2959" h="13730" extrusionOk="0">
                  <a:moveTo>
                    <a:pt x="1" y="1"/>
                  </a:moveTo>
                  <a:lnTo>
                    <a:pt x="1" y="13730"/>
                  </a:lnTo>
                  <a:lnTo>
                    <a:pt x="2959" y="1373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7"/>
            <p:cNvSpPr/>
            <p:nvPr/>
          </p:nvSpPr>
          <p:spPr>
            <a:xfrm>
              <a:off x="2516384" y="4764864"/>
              <a:ext cx="94688" cy="378624"/>
            </a:xfrm>
            <a:custGeom>
              <a:avLst/>
              <a:gdLst/>
              <a:ahLst/>
              <a:cxnLst/>
              <a:rect l="l" t="t" r="r" b="b"/>
              <a:pathLst>
                <a:path w="2959" h="11832" extrusionOk="0">
                  <a:moveTo>
                    <a:pt x="0" y="0"/>
                  </a:moveTo>
                  <a:lnTo>
                    <a:pt x="0" y="11832"/>
                  </a:lnTo>
                  <a:lnTo>
                    <a:pt x="2958" y="11832"/>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7"/>
            <p:cNvSpPr/>
            <p:nvPr/>
          </p:nvSpPr>
          <p:spPr>
            <a:xfrm>
              <a:off x="2930720" y="4421952"/>
              <a:ext cx="92896" cy="721536"/>
            </a:xfrm>
            <a:custGeom>
              <a:avLst/>
              <a:gdLst/>
              <a:ahLst/>
              <a:cxnLst/>
              <a:rect l="l" t="t" r="r" b="b"/>
              <a:pathLst>
                <a:path w="2903" h="22548" extrusionOk="0">
                  <a:moveTo>
                    <a:pt x="0" y="1"/>
                  </a:moveTo>
                  <a:lnTo>
                    <a:pt x="0" y="22548"/>
                  </a:lnTo>
                  <a:lnTo>
                    <a:pt x="2902" y="22548"/>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7"/>
            <p:cNvSpPr/>
            <p:nvPr/>
          </p:nvSpPr>
          <p:spPr>
            <a:xfrm>
              <a:off x="2794976" y="4638048"/>
              <a:ext cx="92896" cy="505440"/>
            </a:xfrm>
            <a:custGeom>
              <a:avLst/>
              <a:gdLst/>
              <a:ahLst/>
              <a:cxnLst/>
              <a:rect l="l" t="t" r="r" b="b"/>
              <a:pathLst>
                <a:path w="2903" h="15795" extrusionOk="0">
                  <a:moveTo>
                    <a:pt x="1" y="1"/>
                  </a:moveTo>
                  <a:lnTo>
                    <a:pt x="1" y="15795"/>
                  </a:lnTo>
                  <a:lnTo>
                    <a:pt x="2903" y="15795"/>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7"/>
            <p:cNvSpPr/>
            <p:nvPr/>
          </p:nvSpPr>
          <p:spPr>
            <a:xfrm>
              <a:off x="3207520" y="4386240"/>
              <a:ext cx="94688" cy="757248"/>
            </a:xfrm>
            <a:custGeom>
              <a:avLst/>
              <a:gdLst/>
              <a:ahLst/>
              <a:cxnLst/>
              <a:rect l="l" t="t" r="r" b="b"/>
              <a:pathLst>
                <a:path w="2959" h="23664" extrusionOk="0">
                  <a:moveTo>
                    <a:pt x="1" y="0"/>
                  </a:moveTo>
                  <a:lnTo>
                    <a:pt x="1" y="23664"/>
                  </a:lnTo>
                  <a:lnTo>
                    <a:pt x="2959" y="23664"/>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7"/>
            <p:cNvSpPr/>
            <p:nvPr/>
          </p:nvSpPr>
          <p:spPr>
            <a:xfrm>
              <a:off x="3071808" y="4314784"/>
              <a:ext cx="94688" cy="828704"/>
            </a:xfrm>
            <a:custGeom>
              <a:avLst/>
              <a:gdLst/>
              <a:ahLst/>
              <a:cxnLst/>
              <a:rect l="l" t="t" r="r" b="b"/>
              <a:pathLst>
                <a:path w="2959" h="25897" extrusionOk="0">
                  <a:moveTo>
                    <a:pt x="0" y="1"/>
                  </a:moveTo>
                  <a:lnTo>
                    <a:pt x="0" y="25897"/>
                  </a:lnTo>
                  <a:lnTo>
                    <a:pt x="2958" y="25897"/>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7"/>
            <p:cNvSpPr/>
            <p:nvPr/>
          </p:nvSpPr>
          <p:spPr>
            <a:xfrm>
              <a:off x="3484352"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7"/>
            <p:cNvSpPr/>
            <p:nvPr/>
          </p:nvSpPr>
          <p:spPr>
            <a:xfrm>
              <a:off x="3348608" y="4314784"/>
              <a:ext cx="94688" cy="828704"/>
            </a:xfrm>
            <a:custGeom>
              <a:avLst/>
              <a:gdLst/>
              <a:ahLst/>
              <a:cxnLst/>
              <a:rect l="l" t="t" r="r" b="b"/>
              <a:pathLst>
                <a:path w="2959" h="25897" extrusionOk="0">
                  <a:moveTo>
                    <a:pt x="1" y="1"/>
                  </a:moveTo>
                  <a:lnTo>
                    <a:pt x="1" y="25897"/>
                  </a:lnTo>
                  <a:lnTo>
                    <a:pt x="2959" y="25897"/>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7"/>
            <p:cNvSpPr/>
            <p:nvPr/>
          </p:nvSpPr>
          <p:spPr>
            <a:xfrm>
              <a:off x="3761184" y="4739840"/>
              <a:ext cx="94656" cy="403648"/>
            </a:xfrm>
            <a:custGeom>
              <a:avLst/>
              <a:gdLst/>
              <a:ahLst/>
              <a:cxnLst/>
              <a:rect l="l" t="t" r="r" b="b"/>
              <a:pathLst>
                <a:path w="2958"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7"/>
            <p:cNvSpPr/>
            <p:nvPr/>
          </p:nvSpPr>
          <p:spPr>
            <a:xfrm>
              <a:off x="3625440" y="4457664"/>
              <a:ext cx="94688" cy="685824"/>
            </a:xfrm>
            <a:custGeom>
              <a:avLst/>
              <a:gdLst/>
              <a:ahLst/>
              <a:cxnLst/>
              <a:rect l="l" t="t" r="r" b="b"/>
              <a:pathLst>
                <a:path w="2959" h="21432" extrusionOk="0">
                  <a:moveTo>
                    <a:pt x="0" y="1"/>
                  </a:moveTo>
                  <a:lnTo>
                    <a:pt x="0" y="21432"/>
                  </a:lnTo>
                  <a:lnTo>
                    <a:pt x="2958" y="2143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7"/>
            <p:cNvSpPr/>
            <p:nvPr/>
          </p:nvSpPr>
          <p:spPr>
            <a:xfrm>
              <a:off x="4037984" y="4638048"/>
              <a:ext cx="94688" cy="505440"/>
            </a:xfrm>
            <a:custGeom>
              <a:avLst/>
              <a:gdLst/>
              <a:ahLst/>
              <a:cxnLst/>
              <a:rect l="l" t="t" r="r" b="b"/>
              <a:pathLst>
                <a:path w="2959" h="15795" extrusionOk="0">
                  <a:moveTo>
                    <a:pt x="1" y="1"/>
                  </a:moveTo>
                  <a:lnTo>
                    <a:pt x="1" y="15795"/>
                  </a:lnTo>
                  <a:lnTo>
                    <a:pt x="2959" y="15795"/>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7"/>
            <p:cNvSpPr/>
            <p:nvPr/>
          </p:nvSpPr>
          <p:spPr>
            <a:xfrm>
              <a:off x="3902272" y="4836288"/>
              <a:ext cx="94656" cy="307200"/>
            </a:xfrm>
            <a:custGeom>
              <a:avLst/>
              <a:gdLst/>
              <a:ahLst/>
              <a:cxnLst/>
              <a:rect l="l" t="t" r="r" b="b"/>
              <a:pathLst>
                <a:path w="2958" h="9600" extrusionOk="0">
                  <a:moveTo>
                    <a:pt x="0" y="1"/>
                  </a:moveTo>
                  <a:lnTo>
                    <a:pt x="0" y="9600"/>
                  </a:lnTo>
                  <a:lnTo>
                    <a:pt x="2958" y="960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7"/>
            <p:cNvSpPr/>
            <p:nvPr/>
          </p:nvSpPr>
          <p:spPr>
            <a:xfrm>
              <a:off x="4316608" y="4638048"/>
              <a:ext cx="94688" cy="505440"/>
            </a:xfrm>
            <a:custGeom>
              <a:avLst/>
              <a:gdLst/>
              <a:ahLst/>
              <a:cxnLst/>
              <a:rect l="l" t="t" r="r" b="b"/>
              <a:pathLst>
                <a:path w="2959" h="15795" extrusionOk="0">
                  <a:moveTo>
                    <a:pt x="0" y="1"/>
                  </a:moveTo>
                  <a:lnTo>
                    <a:pt x="0" y="15795"/>
                  </a:lnTo>
                  <a:lnTo>
                    <a:pt x="2958" y="1579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7"/>
            <p:cNvSpPr/>
            <p:nvPr/>
          </p:nvSpPr>
          <p:spPr>
            <a:xfrm>
              <a:off x="418086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7"/>
            <p:cNvSpPr/>
            <p:nvPr/>
          </p:nvSpPr>
          <p:spPr>
            <a:xfrm>
              <a:off x="4593408"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7"/>
            <p:cNvSpPr/>
            <p:nvPr/>
          </p:nvSpPr>
          <p:spPr>
            <a:xfrm>
              <a:off x="4457696"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7"/>
            <p:cNvSpPr/>
            <p:nvPr/>
          </p:nvSpPr>
          <p:spPr>
            <a:xfrm>
              <a:off x="4870240" y="4386240"/>
              <a:ext cx="94688" cy="757248"/>
            </a:xfrm>
            <a:custGeom>
              <a:avLst/>
              <a:gdLst/>
              <a:ahLst/>
              <a:cxnLst/>
              <a:rect l="l" t="t" r="r" b="b"/>
              <a:pathLst>
                <a:path w="2959" h="23664" extrusionOk="0">
                  <a:moveTo>
                    <a:pt x="0" y="0"/>
                  </a:moveTo>
                  <a:lnTo>
                    <a:pt x="0" y="23664"/>
                  </a:lnTo>
                  <a:lnTo>
                    <a:pt x="2958" y="23664"/>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7"/>
            <p:cNvSpPr/>
            <p:nvPr/>
          </p:nvSpPr>
          <p:spPr>
            <a:xfrm>
              <a:off x="4734496" y="4457664"/>
              <a:ext cx="94688" cy="685824"/>
            </a:xfrm>
            <a:custGeom>
              <a:avLst/>
              <a:gdLst/>
              <a:ahLst/>
              <a:cxnLst/>
              <a:rect l="l" t="t" r="r" b="b"/>
              <a:pathLst>
                <a:path w="2959" h="21432" extrusionOk="0">
                  <a:moveTo>
                    <a:pt x="1" y="1"/>
                  </a:moveTo>
                  <a:lnTo>
                    <a:pt x="1" y="21432"/>
                  </a:lnTo>
                  <a:lnTo>
                    <a:pt x="2959" y="2143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7"/>
            <p:cNvSpPr/>
            <p:nvPr/>
          </p:nvSpPr>
          <p:spPr>
            <a:xfrm>
              <a:off x="5147072" y="4157632"/>
              <a:ext cx="94656" cy="985856"/>
            </a:xfrm>
            <a:custGeom>
              <a:avLst/>
              <a:gdLst/>
              <a:ahLst/>
              <a:cxnLst/>
              <a:rect l="l" t="t" r="r" b="b"/>
              <a:pathLst>
                <a:path w="2958" h="30808" extrusionOk="0">
                  <a:moveTo>
                    <a:pt x="0" y="1"/>
                  </a:moveTo>
                  <a:lnTo>
                    <a:pt x="0" y="30808"/>
                  </a:lnTo>
                  <a:lnTo>
                    <a:pt x="2958" y="30808"/>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7"/>
            <p:cNvSpPr/>
            <p:nvPr/>
          </p:nvSpPr>
          <p:spPr>
            <a:xfrm>
              <a:off x="5011328" y="4229088"/>
              <a:ext cx="94688" cy="914400"/>
            </a:xfrm>
            <a:custGeom>
              <a:avLst/>
              <a:gdLst/>
              <a:ahLst/>
              <a:cxnLst/>
              <a:rect l="l" t="t" r="r" b="b"/>
              <a:pathLst>
                <a:path w="2959" h="28575" extrusionOk="0">
                  <a:moveTo>
                    <a:pt x="0" y="0"/>
                  </a:moveTo>
                  <a:lnTo>
                    <a:pt x="0" y="28575"/>
                  </a:lnTo>
                  <a:lnTo>
                    <a:pt x="2958" y="2857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7"/>
            <p:cNvSpPr/>
            <p:nvPr/>
          </p:nvSpPr>
          <p:spPr>
            <a:xfrm>
              <a:off x="5425664"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7"/>
            <p:cNvSpPr/>
            <p:nvPr/>
          </p:nvSpPr>
          <p:spPr>
            <a:xfrm>
              <a:off x="5289920" y="4277280"/>
              <a:ext cx="94688" cy="866208"/>
            </a:xfrm>
            <a:custGeom>
              <a:avLst/>
              <a:gdLst/>
              <a:ahLst/>
              <a:cxnLst/>
              <a:rect l="l" t="t" r="r" b="b"/>
              <a:pathLst>
                <a:path w="2959" h="27069" extrusionOk="0">
                  <a:moveTo>
                    <a:pt x="1" y="1"/>
                  </a:moveTo>
                  <a:lnTo>
                    <a:pt x="1" y="27069"/>
                  </a:lnTo>
                  <a:lnTo>
                    <a:pt x="2959" y="27069"/>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7"/>
            <p:cNvSpPr/>
            <p:nvPr/>
          </p:nvSpPr>
          <p:spPr>
            <a:xfrm>
              <a:off x="5702496" y="4721984"/>
              <a:ext cx="94688" cy="421504"/>
            </a:xfrm>
            <a:custGeom>
              <a:avLst/>
              <a:gdLst/>
              <a:ahLst/>
              <a:cxnLst/>
              <a:rect l="l" t="t" r="r" b="b"/>
              <a:pathLst>
                <a:path w="2959" h="13172" extrusionOk="0">
                  <a:moveTo>
                    <a:pt x="0" y="1"/>
                  </a:moveTo>
                  <a:lnTo>
                    <a:pt x="0" y="13172"/>
                  </a:lnTo>
                  <a:lnTo>
                    <a:pt x="2958" y="1317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7"/>
            <p:cNvSpPr/>
            <p:nvPr/>
          </p:nvSpPr>
          <p:spPr>
            <a:xfrm>
              <a:off x="5566752" y="4416608"/>
              <a:ext cx="94688" cy="726880"/>
            </a:xfrm>
            <a:custGeom>
              <a:avLst/>
              <a:gdLst/>
              <a:ahLst/>
              <a:cxnLst/>
              <a:rect l="l" t="t" r="r" b="b"/>
              <a:pathLst>
                <a:path w="2959" h="22715" extrusionOk="0">
                  <a:moveTo>
                    <a:pt x="0" y="0"/>
                  </a:moveTo>
                  <a:lnTo>
                    <a:pt x="0" y="22715"/>
                  </a:lnTo>
                  <a:lnTo>
                    <a:pt x="2958" y="2271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7"/>
            <p:cNvSpPr/>
            <p:nvPr/>
          </p:nvSpPr>
          <p:spPr>
            <a:xfrm>
              <a:off x="5979296" y="4571968"/>
              <a:ext cx="94688" cy="571520"/>
            </a:xfrm>
            <a:custGeom>
              <a:avLst/>
              <a:gdLst/>
              <a:ahLst/>
              <a:cxnLst/>
              <a:rect l="l" t="t" r="r" b="b"/>
              <a:pathLst>
                <a:path w="2959" h="17860" extrusionOk="0">
                  <a:moveTo>
                    <a:pt x="1" y="1"/>
                  </a:moveTo>
                  <a:lnTo>
                    <a:pt x="1" y="17860"/>
                  </a:lnTo>
                  <a:lnTo>
                    <a:pt x="2959" y="17860"/>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7"/>
            <p:cNvSpPr/>
            <p:nvPr/>
          </p:nvSpPr>
          <p:spPr>
            <a:xfrm>
              <a:off x="5843584" y="4813088"/>
              <a:ext cx="94688" cy="330400"/>
            </a:xfrm>
            <a:custGeom>
              <a:avLst/>
              <a:gdLst/>
              <a:ahLst/>
              <a:cxnLst/>
              <a:rect l="l" t="t" r="r" b="b"/>
              <a:pathLst>
                <a:path w="2959" h="10325" extrusionOk="0">
                  <a:moveTo>
                    <a:pt x="0" y="0"/>
                  </a:moveTo>
                  <a:lnTo>
                    <a:pt x="0" y="10325"/>
                  </a:lnTo>
                  <a:lnTo>
                    <a:pt x="2958" y="10325"/>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7"/>
            <p:cNvSpPr/>
            <p:nvPr/>
          </p:nvSpPr>
          <p:spPr>
            <a:xfrm>
              <a:off x="6256128"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7"/>
            <p:cNvSpPr/>
            <p:nvPr/>
          </p:nvSpPr>
          <p:spPr>
            <a:xfrm>
              <a:off x="61203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7"/>
            <p:cNvSpPr/>
            <p:nvPr/>
          </p:nvSpPr>
          <p:spPr>
            <a:xfrm>
              <a:off x="6534720" y="4505888"/>
              <a:ext cx="92896" cy="637600"/>
            </a:xfrm>
            <a:custGeom>
              <a:avLst/>
              <a:gdLst/>
              <a:ahLst/>
              <a:cxnLst/>
              <a:rect l="l" t="t" r="r" b="b"/>
              <a:pathLst>
                <a:path w="2903" h="19925" extrusionOk="0">
                  <a:moveTo>
                    <a:pt x="1" y="1"/>
                  </a:moveTo>
                  <a:lnTo>
                    <a:pt x="1" y="19925"/>
                  </a:lnTo>
                  <a:lnTo>
                    <a:pt x="2903" y="19925"/>
                  </a:lnTo>
                  <a:lnTo>
                    <a:pt x="2903"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7"/>
            <p:cNvSpPr/>
            <p:nvPr/>
          </p:nvSpPr>
          <p:spPr>
            <a:xfrm>
              <a:off x="6399008" y="4739840"/>
              <a:ext cx="92896" cy="403648"/>
            </a:xfrm>
            <a:custGeom>
              <a:avLst/>
              <a:gdLst/>
              <a:ahLst/>
              <a:cxnLst/>
              <a:rect l="l" t="t" r="r" b="b"/>
              <a:pathLst>
                <a:path w="2903" h="12614" extrusionOk="0">
                  <a:moveTo>
                    <a:pt x="0" y="1"/>
                  </a:moveTo>
                  <a:lnTo>
                    <a:pt x="0" y="12614"/>
                  </a:lnTo>
                  <a:lnTo>
                    <a:pt x="2902" y="12614"/>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7"/>
            <p:cNvSpPr/>
            <p:nvPr/>
          </p:nvSpPr>
          <p:spPr>
            <a:xfrm>
              <a:off x="6811552" y="4807712"/>
              <a:ext cx="94688" cy="335776"/>
            </a:xfrm>
            <a:custGeom>
              <a:avLst/>
              <a:gdLst/>
              <a:ahLst/>
              <a:cxnLst/>
              <a:rect l="l" t="t" r="r" b="b"/>
              <a:pathLst>
                <a:path w="2959" h="10493" extrusionOk="0">
                  <a:moveTo>
                    <a:pt x="0" y="1"/>
                  </a:moveTo>
                  <a:lnTo>
                    <a:pt x="0" y="10493"/>
                  </a:lnTo>
                  <a:lnTo>
                    <a:pt x="2958" y="1049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7"/>
            <p:cNvSpPr/>
            <p:nvPr/>
          </p:nvSpPr>
          <p:spPr>
            <a:xfrm>
              <a:off x="6675808" y="4614848"/>
              <a:ext cx="94688" cy="528640"/>
            </a:xfrm>
            <a:custGeom>
              <a:avLst/>
              <a:gdLst/>
              <a:ahLst/>
              <a:cxnLst/>
              <a:rect l="l" t="t" r="r" b="b"/>
              <a:pathLst>
                <a:path w="2959" h="16520" extrusionOk="0">
                  <a:moveTo>
                    <a:pt x="1" y="0"/>
                  </a:moveTo>
                  <a:lnTo>
                    <a:pt x="1" y="16520"/>
                  </a:lnTo>
                  <a:lnTo>
                    <a:pt x="2959" y="16520"/>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7"/>
            <p:cNvSpPr/>
            <p:nvPr/>
          </p:nvSpPr>
          <p:spPr>
            <a:xfrm>
              <a:off x="7088384" y="4739840"/>
              <a:ext cx="94688" cy="403648"/>
            </a:xfrm>
            <a:custGeom>
              <a:avLst/>
              <a:gdLst/>
              <a:ahLst/>
              <a:cxnLst/>
              <a:rect l="l" t="t" r="r" b="b"/>
              <a:pathLst>
                <a:path w="2959" h="12614" extrusionOk="0">
                  <a:moveTo>
                    <a:pt x="0" y="1"/>
                  </a:moveTo>
                  <a:lnTo>
                    <a:pt x="0" y="12614"/>
                  </a:lnTo>
                  <a:lnTo>
                    <a:pt x="2958" y="12614"/>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7"/>
            <p:cNvSpPr/>
            <p:nvPr/>
          </p:nvSpPr>
          <p:spPr>
            <a:xfrm>
              <a:off x="6952640" y="4530912"/>
              <a:ext cx="94688" cy="612576"/>
            </a:xfrm>
            <a:custGeom>
              <a:avLst/>
              <a:gdLst/>
              <a:ahLst/>
              <a:cxnLst/>
              <a:rect l="l" t="t" r="r" b="b"/>
              <a:pathLst>
                <a:path w="2959" h="19143" extrusionOk="0">
                  <a:moveTo>
                    <a:pt x="0" y="0"/>
                  </a:moveTo>
                  <a:lnTo>
                    <a:pt x="0" y="19143"/>
                  </a:lnTo>
                  <a:lnTo>
                    <a:pt x="2958" y="19143"/>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7"/>
            <p:cNvSpPr/>
            <p:nvPr/>
          </p:nvSpPr>
          <p:spPr>
            <a:xfrm>
              <a:off x="7365184" y="4739840"/>
              <a:ext cx="94688" cy="403648"/>
            </a:xfrm>
            <a:custGeom>
              <a:avLst/>
              <a:gdLst/>
              <a:ahLst/>
              <a:cxnLst/>
              <a:rect l="l" t="t" r="r" b="b"/>
              <a:pathLst>
                <a:path w="2959" h="12614" extrusionOk="0">
                  <a:moveTo>
                    <a:pt x="1" y="1"/>
                  </a:moveTo>
                  <a:lnTo>
                    <a:pt x="1" y="12614"/>
                  </a:lnTo>
                  <a:lnTo>
                    <a:pt x="2959" y="12614"/>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7"/>
            <p:cNvSpPr/>
            <p:nvPr/>
          </p:nvSpPr>
          <p:spPr>
            <a:xfrm>
              <a:off x="7229472" y="4825568"/>
              <a:ext cx="94688" cy="317920"/>
            </a:xfrm>
            <a:custGeom>
              <a:avLst/>
              <a:gdLst/>
              <a:ahLst/>
              <a:cxnLst/>
              <a:rect l="l" t="t" r="r" b="b"/>
              <a:pathLst>
                <a:path w="2959" h="9935" extrusionOk="0">
                  <a:moveTo>
                    <a:pt x="0" y="1"/>
                  </a:moveTo>
                  <a:lnTo>
                    <a:pt x="0" y="9935"/>
                  </a:lnTo>
                  <a:lnTo>
                    <a:pt x="2958" y="9935"/>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7"/>
            <p:cNvSpPr/>
            <p:nvPr/>
          </p:nvSpPr>
          <p:spPr>
            <a:xfrm>
              <a:off x="7643808" y="4632704"/>
              <a:ext cx="92896" cy="510784"/>
            </a:xfrm>
            <a:custGeom>
              <a:avLst/>
              <a:gdLst/>
              <a:ahLst/>
              <a:cxnLst/>
              <a:rect l="l" t="t" r="r" b="b"/>
              <a:pathLst>
                <a:path w="2903" h="15962" extrusionOk="0">
                  <a:moveTo>
                    <a:pt x="0" y="0"/>
                  </a:moveTo>
                  <a:lnTo>
                    <a:pt x="0" y="15962"/>
                  </a:lnTo>
                  <a:lnTo>
                    <a:pt x="2902" y="15962"/>
                  </a:lnTo>
                  <a:lnTo>
                    <a:pt x="2902"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7"/>
            <p:cNvSpPr/>
            <p:nvPr/>
          </p:nvSpPr>
          <p:spPr>
            <a:xfrm>
              <a:off x="7506272" y="4963104"/>
              <a:ext cx="94688" cy="180384"/>
            </a:xfrm>
            <a:custGeom>
              <a:avLst/>
              <a:gdLst/>
              <a:ahLst/>
              <a:cxnLst/>
              <a:rect l="l" t="t" r="r" b="b"/>
              <a:pathLst>
                <a:path w="2959" h="5637" extrusionOk="0">
                  <a:moveTo>
                    <a:pt x="1" y="0"/>
                  </a:moveTo>
                  <a:lnTo>
                    <a:pt x="1" y="5637"/>
                  </a:lnTo>
                  <a:lnTo>
                    <a:pt x="2959" y="5637"/>
                  </a:lnTo>
                  <a:lnTo>
                    <a:pt x="2959"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7"/>
            <p:cNvSpPr/>
            <p:nvPr/>
          </p:nvSpPr>
          <p:spPr>
            <a:xfrm>
              <a:off x="7920608" y="4909504"/>
              <a:ext cx="94688" cy="233984"/>
            </a:xfrm>
            <a:custGeom>
              <a:avLst/>
              <a:gdLst/>
              <a:ahLst/>
              <a:cxnLst/>
              <a:rect l="l" t="t" r="r" b="b"/>
              <a:pathLst>
                <a:path w="2959" h="7312" extrusionOk="0">
                  <a:moveTo>
                    <a:pt x="1" y="1"/>
                  </a:moveTo>
                  <a:lnTo>
                    <a:pt x="1" y="7312"/>
                  </a:lnTo>
                  <a:lnTo>
                    <a:pt x="2959" y="731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7"/>
            <p:cNvSpPr/>
            <p:nvPr/>
          </p:nvSpPr>
          <p:spPr>
            <a:xfrm>
              <a:off x="7784896" y="4777344"/>
              <a:ext cx="94688" cy="366144"/>
            </a:xfrm>
            <a:custGeom>
              <a:avLst/>
              <a:gdLst/>
              <a:ahLst/>
              <a:cxnLst/>
              <a:rect l="l" t="t" r="r" b="b"/>
              <a:pathLst>
                <a:path w="2959" h="11442" extrusionOk="0">
                  <a:moveTo>
                    <a:pt x="0" y="1"/>
                  </a:moveTo>
                  <a:lnTo>
                    <a:pt x="0" y="11442"/>
                  </a:lnTo>
                  <a:lnTo>
                    <a:pt x="2958" y="1144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7"/>
            <p:cNvSpPr/>
            <p:nvPr/>
          </p:nvSpPr>
          <p:spPr>
            <a:xfrm>
              <a:off x="8197440" y="4571968"/>
              <a:ext cx="94688" cy="571520"/>
            </a:xfrm>
            <a:custGeom>
              <a:avLst/>
              <a:gdLst/>
              <a:ahLst/>
              <a:cxnLst/>
              <a:rect l="l" t="t" r="r" b="b"/>
              <a:pathLst>
                <a:path w="2959" h="17860" extrusionOk="0">
                  <a:moveTo>
                    <a:pt x="0" y="1"/>
                  </a:moveTo>
                  <a:lnTo>
                    <a:pt x="0" y="17860"/>
                  </a:lnTo>
                  <a:lnTo>
                    <a:pt x="2958" y="17860"/>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7"/>
            <p:cNvSpPr/>
            <p:nvPr/>
          </p:nvSpPr>
          <p:spPr>
            <a:xfrm>
              <a:off x="8061696" y="4777344"/>
              <a:ext cx="94688" cy="366144"/>
            </a:xfrm>
            <a:custGeom>
              <a:avLst/>
              <a:gdLst/>
              <a:ahLst/>
              <a:cxnLst/>
              <a:rect l="l" t="t" r="r" b="b"/>
              <a:pathLst>
                <a:path w="2959" h="11442" extrusionOk="0">
                  <a:moveTo>
                    <a:pt x="1" y="1"/>
                  </a:moveTo>
                  <a:lnTo>
                    <a:pt x="1" y="11442"/>
                  </a:lnTo>
                  <a:lnTo>
                    <a:pt x="2959" y="11442"/>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7"/>
            <p:cNvSpPr/>
            <p:nvPr/>
          </p:nvSpPr>
          <p:spPr>
            <a:xfrm>
              <a:off x="8474272" y="4721984"/>
              <a:ext cx="94656" cy="421504"/>
            </a:xfrm>
            <a:custGeom>
              <a:avLst/>
              <a:gdLst/>
              <a:ahLst/>
              <a:cxnLst/>
              <a:rect l="l" t="t" r="r" b="b"/>
              <a:pathLst>
                <a:path w="2958" h="13172" extrusionOk="0">
                  <a:moveTo>
                    <a:pt x="0" y="1"/>
                  </a:moveTo>
                  <a:lnTo>
                    <a:pt x="0" y="13172"/>
                  </a:lnTo>
                  <a:lnTo>
                    <a:pt x="2958" y="13172"/>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7"/>
            <p:cNvSpPr/>
            <p:nvPr/>
          </p:nvSpPr>
          <p:spPr>
            <a:xfrm>
              <a:off x="8338528" y="4488032"/>
              <a:ext cx="94688" cy="655456"/>
            </a:xfrm>
            <a:custGeom>
              <a:avLst/>
              <a:gdLst/>
              <a:ahLst/>
              <a:cxnLst/>
              <a:rect l="l" t="t" r="r" b="b"/>
              <a:pathLst>
                <a:path w="2959" h="20483" extrusionOk="0">
                  <a:moveTo>
                    <a:pt x="0" y="1"/>
                  </a:moveTo>
                  <a:lnTo>
                    <a:pt x="0" y="20483"/>
                  </a:lnTo>
                  <a:lnTo>
                    <a:pt x="2958" y="20483"/>
                  </a:lnTo>
                  <a:lnTo>
                    <a:pt x="2958"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7"/>
            <p:cNvSpPr/>
            <p:nvPr/>
          </p:nvSpPr>
          <p:spPr>
            <a:xfrm>
              <a:off x="8751072" y="4409440"/>
              <a:ext cx="94688" cy="734048"/>
            </a:xfrm>
            <a:custGeom>
              <a:avLst/>
              <a:gdLst/>
              <a:ahLst/>
              <a:cxnLst/>
              <a:rect l="l" t="t" r="r" b="b"/>
              <a:pathLst>
                <a:path w="2959" h="22939" extrusionOk="0">
                  <a:moveTo>
                    <a:pt x="1" y="1"/>
                  </a:moveTo>
                  <a:lnTo>
                    <a:pt x="1" y="22939"/>
                  </a:lnTo>
                  <a:lnTo>
                    <a:pt x="2959" y="22939"/>
                  </a:lnTo>
                  <a:lnTo>
                    <a:pt x="2959"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7"/>
            <p:cNvSpPr/>
            <p:nvPr/>
          </p:nvSpPr>
          <p:spPr>
            <a:xfrm>
              <a:off x="8615360" y="4295168"/>
              <a:ext cx="94688" cy="848320"/>
            </a:xfrm>
            <a:custGeom>
              <a:avLst/>
              <a:gdLst/>
              <a:ahLst/>
              <a:cxnLst/>
              <a:rect l="l" t="t" r="r" b="b"/>
              <a:pathLst>
                <a:path w="2959" h="26510" extrusionOk="0">
                  <a:moveTo>
                    <a:pt x="0" y="0"/>
                  </a:moveTo>
                  <a:lnTo>
                    <a:pt x="0" y="26510"/>
                  </a:lnTo>
                  <a:lnTo>
                    <a:pt x="2958" y="26510"/>
                  </a:lnTo>
                  <a:lnTo>
                    <a:pt x="2958"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7"/>
            <p:cNvSpPr/>
            <p:nvPr/>
          </p:nvSpPr>
          <p:spPr>
            <a:xfrm>
              <a:off x="9029696" y="4409440"/>
              <a:ext cx="92896" cy="734048"/>
            </a:xfrm>
            <a:custGeom>
              <a:avLst/>
              <a:gdLst/>
              <a:ahLst/>
              <a:cxnLst/>
              <a:rect l="l" t="t" r="r" b="b"/>
              <a:pathLst>
                <a:path w="2903" h="22939" extrusionOk="0">
                  <a:moveTo>
                    <a:pt x="0" y="1"/>
                  </a:moveTo>
                  <a:lnTo>
                    <a:pt x="0" y="22939"/>
                  </a:lnTo>
                  <a:lnTo>
                    <a:pt x="2902" y="22939"/>
                  </a:lnTo>
                  <a:lnTo>
                    <a:pt x="2902" y="1"/>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7"/>
            <p:cNvSpPr/>
            <p:nvPr/>
          </p:nvSpPr>
          <p:spPr>
            <a:xfrm>
              <a:off x="8893952" y="4180864"/>
              <a:ext cx="92896" cy="962624"/>
            </a:xfrm>
            <a:custGeom>
              <a:avLst/>
              <a:gdLst/>
              <a:ahLst/>
              <a:cxnLst/>
              <a:rect l="l" t="t" r="r" b="b"/>
              <a:pathLst>
                <a:path w="2903" h="30082" extrusionOk="0">
                  <a:moveTo>
                    <a:pt x="1" y="0"/>
                  </a:moveTo>
                  <a:lnTo>
                    <a:pt x="1" y="30082"/>
                  </a:lnTo>
                  <a:lnTo>
                    <a:pt x="2903" y="30082"/>
                  </a:lnTo>
                  <a:lnTo>
                    <a:pt x="2903" y="0"/>
                  </a:lnTo>
                  <a:close/>
                </a:path>
              </a:pathLst>
            </a:custGeom>
            <a:solidFill>
              <a:srgbClr val="FFFFFF">
                <a:alpha val="11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8" name="Google Shape;438;p7"/>
          <p:cNvSpPr/>
          <p:nvPr/>
        </p:nvSpPr>
        <p:spPr>
          <a:xfrm>
            <a:off x="0" y="3579000"/>
            <a:ext cx="9144000" cy="1293056"/>
          </a:xfrm>
          <a:custGeom>
            <a:avLst/>
            <a:gdLst/>
            <a:ahLst/>
            <a:cxnLst/>
            <a:rect l="l" t="t" r="r" b="b"/>
            <a:pathLst>
              <a:path w="285750" h="40408" extrusionOk="0">
                <a:moveTo>
                  <a:pt x="160288" y="224"/>
                </a:moveTo>
                <a:lnTo>
                  <a:pt x="160455" y="279"/>
                </a:lnTo>
                <a:lnTo>
                  <a:pt x="160623" y="335"/>
                </a:lnTo>
                <a:lnTo>
                  <a:pt x="160679" y="503"/>
                </a:lnTo>
                <a:lnTo>
                  <a:pt x="160734" y="670"/>
                </a:lnTo>
                <a:lnTo>
                  <a:pt x="160679" y="838"/>
                </a:lnTo>
                <a:lnTo>
                  <a:pt x="160623" y="1005"/>
                </a:lnTo>
                <a:lnTo>
                  <a:pt x="160455" y="1061"/>
                </a:lnTo>
                <a:lnTo>
                  <a:pt x="160288" y="1117"/>
                </a:lnTo>
                <a:lnTo>
                  <a:pt x="160120" y="1061"/>
                </a:lnTo>
                <a:lnTo>
                  <a:pt x="159953" y="1005"/>
                </a:lnTo>
                <a:lnTo>
                  <a:pt x="159897" y="838"/>
                </a:lnTo>
                <a:lnTo>
                  <a:pt x="159841" y="670"/>
                </a:lnTo>
                <a:lnTo>
                  <a:pt x="159897" y="503"/>
                </a:lnTo>
                <a:lnTo>
                  <a:pt x="159953" y="335"/>
                </a:lnTo>
                <a:lnTo>
                  <a:pt x="160120" y="279"/>
                </a:lnTo>
                <a:lnTo>
                  <a:pt x="160288" y="224"/>
                </a:lnTo>
                <a:close/>
                <a:moveTo>
                  <a:pt x="264319" y="670"/>
                </a:moveTo>
                <a:lnTo>
                  <a:pt x="264486" y="726"/>
                </a:lnTo>
                <a:lnTo>
                  <a:pt x="264654" y="782"/>
                </a:lnTo>
                <a:lnTo>
                  <a:pt x="264709" y="949"/>
                </a:lnTo>
                <a:lnTo>
                  <a:pt x="264765" y="1117"/>
                </a:lnTo>
                <a:lnTo>
                  <a:pt x="264709" y="1284"/>
                </a:lnTo>
                <a:lnTo>
                  <a:pt x="264654" y="1451"/>
                </a:lnTo>
                <a:lnTo>
                  <a:pt x="264486" y="1507"/>
                </a:lnTo>
                <a:lnTo>
                  <a:pt x="264319" y="1563"/>
                </a:lnTo>
                <a:lnTo>
                  <a:pt x="264151" y="1507"/>
                </a:lnTo>
                <a:lnTo>
                  <a:pt x="263984" y="1451"/>
                </a:lnTo>
                <a:lnTo>
                  <a:pt x="263928" y="1284"/>
                </a:lnTo>
                <a:lnTo>
                  <a:pt x="263872" y="1117"/>
                </a:lnTo>
                <a:lnTo>
                  <a:pt x="263928" y="949"/>
                </a:lnTo>
                <a:lnTo>
                  <a:pt x="263984" y="782"/>
                </a:lnTo>
                <a:lnTo>
                  <a:pt x="264151" y="726"/>
                </a:lnTo>
                <a:lnTo>
                  <a:pt x="264319" y="670"/>
                </a:lnTo>
                <a:close/>
                <a:moveTo>
                  <a:pt x="281508" y="2902"/>
                </a:moveTo>
                <a:lnTo>
                  <a:pt x="281676" y="2958"/>
                </a:lnTo>
                <a:lnTo>
                  <a:pt x="281843" y="3014"/>
                </a:lnTo>
                <a:lnTo>
                  <a:pt x="281899" y="3182"/>
                </a:lnTo>
                <a:lnTo>
                  <a:pt x="281955" y="3349"/>
                </a:lnTo>
                <a:lnTo>
                  <a:pt x="281899" y="3516"/>
                </a:lnTo>
                <a:lnTo>
                  <a:pt x="281843" y="3684"/>
                </a:lnTo>
                <a:lnTo>
                  <a:pt x="281676" y="3740"/>
                </a:lnTo>
                <a:lnTo>
                  <a:pt x="281508" y="3795"/>
                </a:lnTo>
                <a:lnTo>
                  <a:pt x="281341" y="3740"/>
                </a:lnTo>
                <a:lnTo>
                  <a:pt x="281174" y="3684"/>
                </a:lnTo>
                <a:lnTo>
                  <a:pt x="281118" y="3516"/>
                </a:lnTo>
                <a:lnTo>
                  <a:pt x="281062" y="3349"/>
                </a:lnTo>
                <a:lnTo>
                  <a:pt x="281118" y="3182"/>
                </a:lnTo>
                <a:lnTo>
                  <a:pt x="281174" y="3014"/>
                </a:lnTo>
                <a:lnTo>
                  <a:pt x="281341" y="2958"/>
                </a:lnTo>
                <a:lnTo>
                  <a:pt x="281508" y="2902"/>
                </a:lnTo>
                <a:close/>
                <a:moveTo>
                  <a:pt x="177701" y="6251"/>
                </a:moveTo>
                <a:lnTo>
                  <a:pt x="177868" y="6307"/>
                </a:lnTo>
                <a:lnTo>
                  <a:pt x="178036" y="6363"/>
                </a:lnTo>
                <a:lnTo>
                  <a:pt x="178091" y="6530"/>
                </a:lnTo>
                <a:lnTo>
                  <a:pt x="178147" y="6698"/>
                </a:lnTo>
                <a:lnTo>
                  <a:pt x="178091" y="6865"/>
                </a:lnTo>
                <a:lnTo>
                  <a:pt x="178036" y="7032"/>
                </a:lnTo>
                <a:lnTo>
                  <a:pt x="177868" y="7088"/>
                </a:lnTo>
                <a:lnTo>
                  <a:pt x="177701" y="7144"/>
                </a:lnTo>
                <a:lnTo>
                  <a:pt x="177533" y="7088"/>
                </a:lnTo>
                <a:lnTo>
                  <a:pt x="177366" y="7032"/>
                </a:lnTo>
                <a:lnTo>
                  <a:pt x="177310" y="6865"/>
                </a:lnTo>
                <a:lnTo>
                  <a:pt x="177254" y="6698"/>
                </a:lnTo>
                <a:lnTo>
                  <a:pt x="177310" y="6530"/>
                </a:lnTo>
                <a:lnTo>
                  <a:pt x="177366" y="6363"/>
                </a:lnTo>
                <a:lnTo>
                  <a:pt x="177533" y="6307"/>
                </a:lnTo>
                <a:lnTo>
                  <a:pt x="177701" y="6251"/>
                </a:lnTo>
                <a:close/>
                <a:moveTo>
                  <a:pt x="90860" y="12055"/>
                </a:moveTo>
                <a:lnTo>
                  <a:pt x="91027" y="12111"/>
                </a:lnTo>
                <a:lnTo>
                  <a:pt x="91194" y="12167"/>
                </a:lnTo>
                <a:lnTo>
                  <a:pt x="91250" y="12334"/>
                </a:lnTo>
                <a:lnTo>
                  <a:pt x="91306" y="12502"/>
                </a:lnTo>
                <a:lnTo>
                  <a:pt x="91250" y="12669"/>
                </a:lnTo>
                <a:lnTo>
                  <a:pt x="91194" y="12837"/>
                </a:lnTo>
                <a:lnTo>
                  <a:pt x="91027" y="12893"/>
                </a:lnTo>
                <a:lnTo>
                  <a:pt x="90860" y="12948"/>
                </a:lnTo>
                <a:lnTo>
                  <a:pt x="90692" y="12893"/>
                </a:lnTo>
                <a:lnTo>
                  <a:pt x="90525" y="12837"/>
                </a:lnTo>
                <a:lnTo>
                  <a:pt x="90469" y="12669"/>
                </a:lnTo>
                <a:lnTo>
                  <a:pt x="90413" y="12502"/>
                </a:lnTo>
                <a:lnTo>
                  <a:pt x="90469" y="12334"/>
                </a:lnTo>
                <a:lnTo>
                  <a:pt x="90525" y="12167"/>
                </a:lnTo>
                <a:lnTo>
                  <a:pt x="90692" y="12111"/>
                </a:lnTo>
                <a:lnTo>
                  <a:pt x="90860" y="12055"/>
                </a:lnTo>
                <a:close/>
                <a:moveTo>
                  <a:pt x="246683" y="15404"/>
                </a:moveTo>
                <a:lnTo>
                  <a:pt x="246850" y="15460"/>
                </a:lnTo>
                <a:lnTo>
                  <a:pt x="247017" y="15516"/>
                </a:lnTo>
                <a:lnTo>
                  <a:pt x="247073" y="15683"/>
                </a:lnTo>
                <a:lnTo>
                  <a:pt x="247129" y="15851"/>
                </a:lnTo>
                <a:lnTo>
                  <a:pt x="247073" y="16018"/>
                </a:lnTo>
                <a:lnTo>
                  <a:pt x="247017" y="16185"/>
                </a:lnTo>
                <a:lnTo>
                  <a:pt x="246850" y="16241"/>
                </a:lnTo>
                <a:lnTo>
                  <a:pt x="246683" y="16297"/>
                </a:lnTo>
                <a:lnTo>
                  <a:pt x="246515" y="16241"/>
                </a:lnTo>
                <a:lnTo>
                  <a:pt x="246348" y="16185"/>
                </a:lnTo>
                <a:lnTo>
                  <a:pt x="246292" y="16018"/>
                </a:lnTo>
                <a:lnTo>
                  <a:pt x="246236" y="15851"/>
                </a:lnTo>
                <a:lnTo>
                  <a:pt x="246292" y="15683"/>
                </a:lnTo>
                <a:lnTo>
                  <a:pt x="246348" y="15516"/>
                </a:lnTo>
                <a:lnTo>
                  <a:pt x="246515" y="15460"/>
                </a:lnTo>
                <a:lnTo>
                  <a:pt x="246683" y="15404"/>
                </a:lnTo>
                <a:close/>
                <a:moveTo>
                  <a:pt x="142875" y="15627"/>
                </a:moveTo>
                <a:lnTo>
                  <a:pt x="143042" y="15683"/>
                </a:lnTo>
                <a:lnTo>
                  <a:pt x="143210" y="15739"/>
                </a:lnTo>
                <a:lnTo>
                  <a:pt x="143266" y="15906"/>
                </a:lnTo>
                <a:lnTo>
                  <a:pt x="143321" y="16074"/>
                </a:lnTo>
                <a:lnTo>
                  <a:pt x="143266" y="16241"/>
                </a:lnTo>
                <a:lnTo>
                  <a:pt x="143210" y="16409"/>
                </a:lnTo>
                <a:lnTo>
                  <a:pt x="143042" y="16464"/>
                </a:lnTo>
                <a:lnTo>
                  <a:pt x="142875" y="16520"/>
                </a:lnTo>
                <a:lnTo>
                  <a:pt x="142708" y="16464"/>
                </a:lnTo>
                <a:lnTo>
                  <a:pt x="142540" y="16409"/>
                </a:lnTo>
                <a:lnTo>
                  <a:pt x="142484" y="16241"/>
                </a:lnTo>
                <a:lnTo>
                  <a:pt x="142429" y="16074"/>
                </a:lnTo>
                <a:lnTo>
                  <a:pt x="142484" y="15906"/>
                </a:lnTo>
                <a:lnTo>
                  <a:pt x="142540" y="15739"/>
                </a:lnTo>
                <a:lnTo>
                  <a:pt x="142708" y="15683"/>
                </a:lnTo>
                <a:lnTo>
                  <a:pt x="142875" y="15627"/>
                </a:lnTo>
                <a:close/>
                <a:moveTo>
                  <a:pt x="125685" y="17413"/>
                </a:moveTo>
                <a:lnTo>
                  <a:pt x="125853" y="17469"/>
                </a:lnTo>
                <a:lnTo>
                  <a:pt x="126020" y="17525"/>
                </a:lnTo>
                <a:lnTo>
                  <a:pt x="126076" y="17692"/>
                </a:lnTo>
                <a:lnTo>
                  <a:pt x="126132" y="17860"/>
                </a:lnTo>
                <a:lnTo>
                  <a:pt x="126076" y="18027"/>
                </a:lnTo>
                <a:lnTo>
                  <a:pt x="126020" y="18195"/>
                </a:lnTo>
                <a:lnTo>
                  <a:pt x="125853" y="18250"/>
                </a:lnTo>
                <a:lnTo>
                  <a:pt x="125685" y="18306"/>
                </a:lnTo>
                <a:lnTo>
                  <a:pt x="125518" y="18250"/>
                </a:lnTo>
                <a:lnTo>
                  <a:pt x="125350" y="18195"/>
                </a:lnTo>
                <a:lnTo>
                  <a:pt x="125295" y="18027"/>
                </a:lnTo>
                <a:lnTo>
                  <a:pt x="125239" y="17860"/>
                </a:lnTo>
                <a:lnTo>
                  <a:pt x="125295" y="17692"/>
                </a:lnTo>
                <a:lnTo>
                  <a:pt x="125350" y="17525"/>
                </a:lnTo>
                <a:lnTo>
                  <a:pt x="125518" y="17469"/>
                </a:lnTo>
                <a:lnTo>
                  <a:pt x="125685" y="17413"/>
                </a:lnTo>
                <a:close/>
                <a:moveTo>
                  <a:pt x="73670" y="17636"/>
                </a:moveTo>
                <a:lnTo>
                  <a:pt x="73837" y="17692"/>
                </a:lnTo>
                <a:lnTo>
                  <a:pt x="74005" y="17748"/>
                </a:lnTo>
                <a:lnTo>
                  <a:pt x="74061" y="17915"/>
                </a:lnTo>
                <a:lnTo>
                  <a:pt x="74116" y="18083"/>
                </a:lnTo>
                <a:lnTo>
                  <a:pt x="74061" y="18250"/>
                </a:lnTo>
                <a:lnTo>
                  <a:pt x="74005" y="18418"/>
                </a:lnTo>
                <a:lnTo>
                  <a:pt x="73837" y="18474"/>
                </a:lnTo>
                <a:lnTo>
                  <a:pt x="73670" y="18529"/>
                </a:lnTo>
                <a:lnTo>
                  <a:pt x="73502" y="18474"/>
                </a:lnTo>
                <a:lnTo>
                  <a:pt x="73335" y="18418"/>
                </a:lnTo>
                <a:lnTo>
                  <a:pt x="73279" y="18250"/>
                </a:lnTo>
                <a:lnTo>
                  <a:pt x="73223" y="18083"/>
                </a:lnTo>
                <a:lnTo>
                  <a:pt x="73279" y="17915"/>
                </a:lnTo>
                <a:lnTo>
                  <a:pt x="73335" y="17748"/>
                </a:lnTo>
                <a:lnTo>
                  <a:pt x="73502" y="17692"/>
                </a:lnTo>
                <a:lnTo>
                  <a:pt x="73670" y="17636"/>
                </a:lnTo>
                <a:close/>
                <a:moveTo>
                  <a:pt x="21543" y="17971"/>
                </a:moveTo>
                <a:lnTo>
                  <a:pt x="21710" y="18027"/>
                </a:lnTo>
                <a:lnTo>
                  <a:pt x="21878" y="18083"/>
                </a:lnTo>
                <a:lnTo>
                  <a:pt x="21934" y="18250"/>
                </a:lnTo>
                <a:lnTo>
                  <a:pt x="21989" y="18418"/>
                </a:lnTo>
                <a:lnTo>
                  <a:pt x="21934" y="18585"/>
                </a:lnTo>
                <a:lnTo>
                  <a:pt x="21878" y="18753"/>
                </a:lnTo>
                <a:lnTo>
                  <a:pt x="21710" y="18808"/>
                </a:lnTo>
                <a:lnTo>
                  <a:pt x="21543" y="18864"/>
                </a:lnTo>
                <a:lnTo>
                  <a:pt x="21375" y="18808"/>
                </a:lnTo>
                <a:lnTo>
                  <a:pt x="21208" y="18753"/>
                </a:lnTo>
                <a:lnTo>
                  <a:pt x="21152" y="18585"/>
                </a:lnTo>
                <a:lnTo>
                  <a:pt x="21096" y="18418"/>
                </a:lnTo>
                <a:lnTo>
                  <a:pt x="21152" y="18250"/>
                </a:lnTo>
                <a:lnTo>
                  <a:pt x="21208" y="18083"/>
                </a:lnTo>
                <a:lnTo>
                  <a:pt x="21375" y="18027"/>
                </a:lnTo>
                <a:lnTo>
                  <a:pt x="21543" y="17971"/>
                </a:lnTo>
                <a:close/>
                <a:moveTo>
                  <a:pt x="229716" y="22101"/>
                </a:moveTo>
                <a:lnTo>
                  <a:pt x="229884" y="22157"/>
                </a:lnTo>
                <a:lnTo>
                  <a:pt x="230051" y="22213"/>
                </a:lnTo>
                <a:lnTo>
                  <a:pt x="230107" y="22380"/>
                </a:lnTo>
                <a:lnTo>
                  <a:pt x="230163" y="22548"/>
                </a:lnTo>
                <a:lnTo>
                  <a:pt x="230107" y="22715"/>
                </a:lnTo>
                <a:lnTo>
                  <a:pt x="230051" y="22883"/>
                </a:lnTo>
                <a:lnTo>
                  <a:pt x="229884" y="22938"/>
                </a:lnTo>
                <a:lnTo>
                  <a:pt x="229716" y="22994"/>
                </a:lnTo>
                <a:lnTo>
                  <a:pt x="229549" y="22938"/>
                </a:lnTo>
                <a:lnTo>
                  <a:pt x="229381" y="22883"/>
                </a:lnTo>
                <a:lnTo>
                  <a:pt x="229326" y="22715"/>
                </a:lnTo>
                <a:lnTo>
                  <a:pt x="229270" y="22548"/>
                </a:lnTo>
                <a:lnTo>
                  <a:pt x="229326" y="22380"/>
                </a:lnTo>
                <a:lnTo>
                  <a:pt x="229381" y="22213"/>
                </a:lnTo>
                <a:lnTo>
                  <a:pt x="229549" y="22157"/>
                </a:lnTo>
                <a:lnTo>
                  <a:pt x="229716" y="22101"/>
                </a:lnTo>
                <a:close/>
                <a:moveTo>
                  <a:pt x="194890" y="25450"/>
                </a:moveTo>
                <a:lnTo>
                  <a:pt x="195058" y="25506"/>
                </a:lnTo>
                <a:lnTo>
                  <a:pt x="195225" y="25562"/>
                </a:lnTo>
                <a:lnTo>
                  <a:pt x="195281" y="25729"/>
                </a:lnTo>
                <a:lnTo>
                  <a:pt x="195337" y="25896"/>
                </a:lnTo>
                <a:lnTo>
                  <a:pt x="195281" y="26064"/>
                </a:lnTo>
                <a:lnTo>
                  <a:pt x="195225" y="26231"/>
                </a:lnTo>
                <a:lnTo>
                  <a:pt x="195058" y="26287"/>
                </a:lnTo>
                <a:lnTo>
                  <a:pt x="194890" y="26343"/>
                </a:lnTo>
                <a:lnTo>
                  <a:pt x="194723" y="26287"/>
                </a:lnTo>
                <a:lnTo>
                  <a:pt x="194556" y="26231"/>
                </a:lnTo>
                <a:lnTo>
                  <a:pt x="194500" y="26064"/>
                </a:lnTo>
                <a:lnTo>
                  <a:pt x="194444" y="25896"/>
                </a:lnTo>
                <a:lnTo>
                  <a:pt x="194500" y="25729"/>
                </a:lnTo>
                <a:lnTo>
                  <a:pt x="194556" y="25562"/>
                </a:lnTo>
                <a:lnTo>
                  <a:pt x="194723" y="25506"/>
                </a:lnTo>
                <a:lnTo>
                  <a:pt x="194890" y="25450"/>
                </a:lnTo>
                <a:close/>
                <a:moveTo>
                  <a:pt x="4465" y="26789"/>
                </a:moveTo>
                <a:lnTo>
                  <a:pt x="4632" y="26845"/>
                </a:lnTo>
                <a:lnTo>
                  <a:pt x="4800" y="26901"/>
                </a:lnTo>
                <a:lnTo>
                  <a:pt x="4856" y="27068"/>
                </a:lnTo>
                <a:lnTo>
                  <a:pt x="4911" y="27236"/>
                </a:lnTo>
                <a:lnTo>
                  <a:pt x="4856" y="27403"/>
                </a:lnTo>
                <a:lnTo>
                  <a:pt x="4800" y="27571"/>
                </a:lnTo>
                <a:lnTo>
                  <a:pt x="4632" y="27627"/>
                </a:lnTo>
                <a:lnTo>
                  <a:pt x="4465" y="27682"/>
                </a:lnTo>
                <a:lnTo>
                  <a:pt x="4297" y="27627"/>
                </a:lnTo>
                <a:lnTo>
                  <a:pt x="4130" y="27571"/>
                </a:lnTo>
                <a:lnTo>
                  <a:pt x="4074" y="27403"/>
                </a:lnTo>
                <a:lnTo>
                  <a:pt x="4018" y="27236"/>
                </a:lnTo>
                <a:lnTo>
                  <a:pt x="4074" y="27068"/>
                </a:lnTo>
                <a:lnTo>
                  <a:pt x="4130" y="26901"/>
                </a:lnTo>
                <a:lnTo>
                  <a:pt x="4297" y="26845"/>
                </a:lnTo>
                <a:lnTo>
                  <a:pt x="4465" y="26789"/>
                </a:lnTo>
                <a:close/>
                <a:moveTo>
                  <a:pt x="108272" y="29915"/>
                </a:moveTo>
                <a:lnTo>
                  <a:pt x="108440" y="29971"/>
                </a:lnTo>
                <a:lnTo>
                  <a:pt x="108607" y="30026"/>
                </a:lnTo>
                <a:lnTo>
                  <a:pt x="108663" y="30194"/>
                </a:lnTo>
                <a:lnTo>
                  <a:pt x="108719" y="30361"/>
                </a:lnTo>
                <a:lnTo>
                  <a:pt x="108663" y="30529"/>
                </a:lnTo>
                <a:lnTo>
                  <a:pt x="108607" y="30696"/>
                </a:lnTo>
                <a:lnTo>
                  <a:pt x="108440" y="30752"/>
                </a:lnTo>
                <a:lnTo>
                  <a:pt x="108272" y="30808"/>
                </a:lnTo>
                <a:lnTo>
                  <a:pt x="108105" y="30752"/>
                </a:lnTo>
                <a:lnTo>
                  <a:pt x="107938" y="30696"/>
                </a:lnTo>
                <a:lnTo>
                  <a:pt x="107882" y="30529"/>
                </a:lnTo>
                <a:lnTo>
                  <a:pt x="107826" y="30361"/>
                </a:lnTo>
                <a:lnTo>
                  <a:pt x="107882" y="30194"/>
                </a:lnTo>
                <a:lnTo>
                  <a:pt x="107938" y="30026"/>
                </a:lnTo>
                <a:lnTo>
                  <a:pt x="108105" y="29971"/>
                </a:lnTo>
                <a:lnTo>
                  <a:pt x="108272" y="29915"/>
                </a:lnTo>
                <a:close/>
                <a:moveTo>
                  <a:pt x="212080" y="32147"/>
                </a:moveTo>
                <a:lnTo>
                  <a:pt x="212248" y="32203"/>
                </a:lnTo>
                <a:lnTo>
                  <a:pt x="212415" y="32259"/>
                </a:lnTo>
                <a:lnTo>
                  <a:pt x="212471" y="32426"/>
                </a:lnTo>
                <a:lnTo>
                  <a:pt x="212527" y="32594"/>
                </a:lnTo>
                <a:lnTo>
                  <a:pt x="212471" y="32761"/>
                </a:lnTo>
                <a:lnTo>
                  <a:pt x="212415" y="32928"/>
                </a:lnTo>
                <a:lnTo>
                  <a:pt x="212248" y="32984"/>
                </a:lnTo>
                <a:lnTo>
                  <a:pt x="212080" y="33040"/>
                </a:lnTo>
                <a:lnTo>
                  <a:pt x="211913" y="32984"/>
                </a:lnTo>
                <a:lnTo>
                  <a:pt x="211745" y="32928"/>
                </a:lnTo>
                <a:lnTo>
                  <a:pt x="211689" y="32761"/>
                </a:lnTo>
                <a:lnTo>
                  <a:pt x="211634" y="32594"/>
                </a:lnTo>
                <a:lnTo>
                  <a:pt x="211689" y="32426"/>
                </a:lnTo>
                <a:lnTo>
                  <a:pt x="211745" y="32259"/>
                </a:lnTo>
                <a:lnTo>
                  <a:pt x="211913" y="32203"/>
                </a:lnTo>
                <a:lnTo>
                  <a:pt x="212080" y="32147"/>
                </a:lnTo>
                <a:close/>
                <a:moveTo>
                  <a:pt x="56257" y="36389"/>
                </a:moveTo>
                <a:lnTo>
                  <a:pt x="56424" y="36445"/>
                </a:lnTo>
                <a:lnTo>
                  <a:pt x="56592" y="36500"/>
                </a:lnTo>
                <a:lnTo>
                  <a:pt x="56648" y="36668"/>
                </a:lnTo>
                <a:lnTo>
                  <a:pt x="56704" y="36835"/>
                </a:lnTo>
                <a:lnTo>
                  <a:pt x="56648" y="37003"/>
                </a:lnTo>
                <a:lnTo>
                  <a:pt x="56592" y="37170"/>
                </a:lnTo>
                <a:lnTo>
                  <a:pt x="56424" y="37226"/>
                </a:lnTo>
                <a:lnTo>
                  <a:pt x="56257" y="37282"/>
                </a:lnTo>
                <a:lnTo>
                  <a:pt x="56090" y="37226"/>
                </a:lnTo>
                <a:lnTo>
                  <a:pt x="55922" y="37170"/>
                </a:lnTo>
                <a:lnTo>
                  <a:pt x="55866" y="37003"/>
                </a:lnTo>
                <a:lnTo>
                  <a:pt x="55811" y="36835"/>
                </a:lnTo>
                <a:lnTo>
                  <a:pt x="55866" y="36668"/>
                </a:lnTo>
                <a:lnTo>
                  <a:pt x="55922" y="36500"/>
                </a:lnTo>
                <a:lnTo>
                  <a:pt x="56090" y="36445"/>
                </a:lnTo>
                <a:lnTo>
                  <a:pt x="56257" y="36389"/>
                </a:lnTo>
                <a:close/>
                <a:moveTo>
                  <a:pt x="39067" y="39291"/>
                </a:moveTo>
                <a:lnTo>
                  <a:pt x="39235" y="39347"/>
                </a:lnTo>
                <a:lnTo>
                  <a:pt x="39402" y="39403"/>
                </a:lnTo>
                <a:lnTo>
                  <a:pt x="39458" y="39570"/>
                </a:lnTo>
                <a:lnTo>
                  <a:pt x="39514" y="39737"/>
                </a:lnTo>
                <a:lnTo>
                  <a:pt x="39458" y="39905"/>
                </a:lnTo>
                <a:lnTo>
                  <a:pt x="39402" y="40072"/>
                </a:lnTo>
                <a:lnTo>
                  <a:pt x="39235" y="40128"/>
                </a:lnTo>
                <a:lnTo>
                  <a:pt x="39067" y="40184"/>
                </a:lnTo>
                <a:lnTo>
                  <a:pt x="38900" y="40128"/>
                </a:lnTo>
                <a:lnTo>
                  <a:pt x="38733" y="40072"/>
                </a:lnTo>
                <a:lnTo>
                  <a:pt x="38677" y="39905"/>
                </a:lnTo>
                <a:lnTo>
                  <a:pt x="38621" y="39737"/>
                </a:lnTo>
                <a:lnTo>
                  <a:pt x="38677" y="39570"/>
                </a:lnTo>
                <a:lnTo>
                  <a:pt x="38733" y="39403"/>
                </a:lnTo>
                <a:lnTo>
                  <a:pt x="38900" y="39347"/>
                </a:lnTo>
                <a:lnTo>
                  <a:pt x="39067" y="39291"/>
                </a:lnTo>
                <a:close/>
                <a:moveTo>
                  <a:pt x="160288" y="0"/>
                </a:moveTo>
                <a:lnTo>
                  <a:pt x="160009" y="56"/>
                </a:lnTo>
                <a:lnTo>
                  <a:pt x="159841" y="224"/>
                </a:lnTo>
                <a:lnTo>
                  <a:pt x="159674" y="391"/>
                </a:lnTo>
                <a:lnTo>
                  <a:pt x="159618" y="670"/>
                </a:lnTo>
                <a:lnTo>
                  <a:pt x="159674" y="893"/>
                </a:lnTo>
                <a:lnTo>
                  <a:pt x="143266" y="15571"/>
                </a:lnTo>
                <a:lnTo>
                  <a:pt x="143098" y="15460"/>
                </a:lnTo>
                <a:lnTo>
                  <a:pt x="142875" y="15404"/>
                </a:lnTo>
                <a:lnTo>
                  <a:pt x="142652" y="15460"/>
                </a:lnTo>
                <a:lnTo>
                  <a:pt x="142429" y="15571"/>
                </a:lnTo>
                <a:lnTo>
                  <a:pt x="142317" y="15739"/>
                </a:lnTo>
                <a:lnTo>
                  <a:pt x="142205" y="15906"/>
                </a:lnTo>
                <a:lnTo>
                  <a:pt x="126299" y="17581"/>
                </a:lnTo>
                <a:lnTo>
                  <a:pt x="126188" y="17413"/>
                </a:lnTo>
                <a:lnTo>
                  <a:pt x="126020" y="17302"/>
                </a:lnTo>
                <a:lnTo>
                  <a:pt x="125853" y="17190"/>
                </a:lnTo>
                <a:lnTo>
                  <a:pt x="125685" y="17190"/>
                </a:lnTo>
                <a:lnTo>
                  <a:pt x="125406" y="17246"/>
                </a:lnTo>
                <a:lnTo>
                  <a:pt x="125239" y="17413"/>
                </a:lnTo>
                <a:lnTo>
                  <a:pt x="125071" y="17581"/>
                </a:lnTo>
                <a:lnTo>
                  <a:pt x="125016" y="17860"/>
                </a:lnTo>
                <a:lnTo>
                  <a:pt x="125016" y="18027"/>
                </a:lnTo>
                <a:lnTo>
                  <a:pt x="108775" y="29915"/>
                </a:lnTo>
                <a:lnTo>
                  <a:pt x="108552" y="29747"/>
                </a:lnTo>
                <a:lnTo>
                  <a:pt x="108272" y="29691"/>
                </a:lnTo>
                <a:lnTo>
                  <a:pt x="107993" y="29747"/>
                </a:lnTo>
                <a:lnTo>
                  <a:pt x="107770" y="29915"/>
                </a:lnTo>
                <a:lnTo>
                  <a:pt x="91473" y="12781"/>
                </a:lnTo>
                <a:lnTo>
                  <a:pt x="91529" y="12502"/>
                </a:lnTo>
                <a:lnTo>
                  <a:pt x="91473" y="12223"/>
                </a:lnTo>
                <a:lnTo>
                  <a:pt x="91306" y="12055"/>
                </a:lnTo>
                <a:lnTo>
                  <a:pt x="91139" y="11888"/>
                </a:lnTo>
                <a:lnTo>
                  <a:pt x="90860" y="11832"/>
                </a:lnTo>
                <a:lnTo>
                  <a:pt x="90581" y="11888"/>
                </a:lnTo>
                <a:lnTo>
                  <a:pt x="90413" y="12055"/>
                </a:lnTo>
                <a:lnTo>
                  <a:pt x="90246" y="12223"/>
                </a:lnTo>
                <a:lnTo>
                  <a:pt x="90190" y="12502"/>
                </a:lnTo>
                <a:lnTo>
                  <a:pt x="74172" y="17636"/>
                </a:lnTo>
                <a:lnTo>
                  <a:pt x="73949" y="17469"/>
                </a:lnTo>
                <a:lnTo>
                  <a:pt x="73837" y="17413"/>
                </a:lnTo>
                <a:lnTo>
                  <a:pt x="73670" y="17413"/>
                </a:lnTo>
                <a:lnTo>
                  <a:pt x="73391" y="17469"/>
                </a:lnTo>
                <a:lnTo>
                  <a:pt x="73223" y="17636"/>
                </a:lnTo>
                <a:lnTo>
                  <a:pt x="73056" y="17804"/>
                </a:lnTo>
                <a:lnTo>
                  <a:pt x="73000" y="18083"/>
                </a:lnTo>
                <a:lnTo>
                  <a:pt x="73056" y="18362"/>
                </a:lnTo>
                <a:lnTo>
                  <a:pt x="56759" y="36389"/>
                </a:lnTo>
                <a:lnTo>
                  <a:pt x="56536" y="36221"/>
                </a:lnTo>
                <a:lnTo>
                  <a:pt x="56257" y="36165"/>
                </a:lnTo>
                <a:lnTo>
                  <a:pt x="55978" y="36221"/>
                </a:lnTo>
                <a:lnTo>
                  <a:pt x="55811" y="36389"/>
                </a:lnTo>
                <a:lnTo>
                  <a:pt x="55643" y="36556"/>
                </a:lnTo>
                <a:lnTo>
                  <a:pt x="55587" y="36835"/>
                </a:lnTo>
                <a:lnTo>
                  <a:pt x="55587" y="36947"/>
                </a:lnTo>
                <a:lnTo>
                  <a:pt x="39737" y="39626"/>
                </a:lnTo>
                <a:lnTo>
                  <a:pt x="39737" y="39737"/>
                </a:lnTo>
                <a:lnTo>
                  <a:pt x="39681" y="39458"/>
                </a:lnTo>
                <a:lnTo>
                  <a:pt x="39514" y="39291"/>
                </a:lnTo>
                <a:lnTo>
                  <a:pt x="39346" y="39123"/>
                </a:lnTo>
                <a:lnTo>
                  <a:pt x="39067" y="39068"/>
                </a:lnTo>
                <a:lnTo>
                  <a:pt x="38844" y="39123"/>
                </a:lnTo>
                <a:lnTo>
                  <a:pt x="38621" y="39235"/>
                </a:lnTo>
                <a:lnTo>
                  <a:pt x="22045" y="18864"/>
                </a:lnTo>
                <a:lnTo>
                  <a:pt x="22157" y="18641"/>
                </a:lnTo>
                <a:lnTo>
                  <a:pt x="22213" y="18418"/>
                </a:lnTo>
                <a:lnTo>
                  <a:pt x="22157" y="18139"/>
                </a:lnTo>
                <a:lnTo>
                  <a:pt x="21989" y="17971"/>
                </a:lnTo>
                <a:lnTo>
                  <a:pt x="21822" y="17804"/>
                </a:lnTo>
                <a:lnTo>
                  <a:pt x="21543" y="17748"/>
                </a:lnTo>
                <a:lnTo>
                  <a:pt x="21264" y="17804"/>
                </a:lnTo>
                <a:lnTo>
                  <a:pt x="21096" y="17971"/>
                </a:lnTo>
                <a:lnTo>
                  <a:pt x="20929" y="18139"/>
                </a:lnTo>
                <a:lnTo>
                  <a:pt x="20873" y="18418"/>
                </a:lnTo>
                <a:lnTo>
                  <a:pt x="20929" y="18641"/>
                </a:lnTo>
                <a:lnTo>
                  <a:pt x="4967" y="26789"/>
                </a:lnTo>
                <a:lnTo>
                  <a:pt x="4744" y="26622"/>
                </a:lnTo>
                <a:lnTo>
                  <a:pt x="4465" y="26566"/>
                </a:lnTo>
                <a:lnTo>
                  <a:pt x="4242" y="26622"/>
                </a:lnTo>
                <a:lnTo>
                  <a:pt x="4018" y="26734"/>
                </a:lnTo>
                <a:lnTo>
                  <a:pt x="0" y="24948"/>
                </a:lnTo>
                <a:lnTo>
                  <a:pt x="0" y="25171"/>
                </a:lnTo>
                <a:lnTo>
                  <a:pt x="3851" y="26901"/>
                </a:lnTo>
                <a:lnTo>
                  <a:pt x="3795" y="27068"/>
                </a:lnTo>
                <a:lnTo>
                  <a:pt x="3795" y="27236"/>
                </a:lnTo>
                <a:lnTo>
                  <a:pt x="3851" y="27515"/>
                </a:lnTo>
                <a:lnTo>
                  <a:pt x="4018" y="27682"/>
                </a:lnTo>
                <a:lnTo>
                  <a:pt x="4186" y="27850"/>
                </a:lnTo>
                <a:lnTo>
                  <a:pt x="4465" y="27906"/>
                </a:lnTo>
                <a:lnTo>
                  <a:pt x="4744" y="27850"/>
                </a:lnTo>
                <a:lnTo>
                  <a:pt x="4911" y="27682"/>
                </a:lnTo>
                <a:lnTo>
                  <a:pt x="5079" y="27515"/>
                </a:lnTo>
                <a:lnTo>
                  <a:pt x="5135" y="27236"/>
                </a:lnTo>
                <a:lnTo>
                  <a:pt x="5079" y="27013"/>
                </a:lnTo>
                <a:lnTo>
                  <a:pt x="20985" y="18808"/>
                </a:lnTo>
                <a:lnTo>
                  <a:pt x="21096" y="18920"/>
                </a:lnTo>
                <a:lnTo>
                  <a:pt x="21264" y="19032"/>
                </a:lnTo>
                <a:lnTo>
                  <a:pt x="21375" y="19088"/>
                </a:lnTo>
                <a:lnTo>
                  <a:pt x="21710" y="19088"/>
                </a:lnTo>
                <a:lnTo>
                  <a:pt x="21878" y="18976"/>
                </a:lnTo>
                <a:lnTo>
                  <a:pt x="38453" y="39458"/>
                </a:lnTo>
                <a:lnTo>
                  <a:pt x="38398" y="39570"/>
                </a:lnTo>
                <a:lnTo>
                  <a:pt x="38398" y="39737"/>
                </a:lnTo>
                <a:lnTo>
                  <a:pt x="38453" y="40016"/>
                </a:lnTo>
                <a:lnTo>
                  <a:pt x="38621" y="40184"/>
                </a:lnTo>
                <a:lnTo>
                  <a:pt x="38788" y="40351"/>
                </a:lnTo>
                <a:lnTo>
                  <a:pt x="39067" y="40407"/>
                </a:lnTo>
                <a:lnTo>
                  <a:pt x="39291" y="40351"/>
                </a:lnTo>
                <a:lnTo>
                  <a:pt x="39514" y="40240"/>
                </a:lnTo>
                <a:lnTo>
                  <a:pt x="39625" y="40072"/>
                </a:lnTo>
                <a:lnTo>
                  <a:pt x="39737" y="39849"/>
                </a:lnTo>
                <a:lnTo>
                  <a:pt x="55699" y="37170"/>
                </a:lnTo>
                <a:lnTo>
                  <a:pt x="55811" y="37282"/>
                </a:lnTo>
                <a:lnTo>
                  <a:pt x="55922" y="37393"/>
                </a:lnTo>
                <a:lnTo>
                  <a:pt x="56090" y="37505"/>
                </a:lnTo>
                <a:lnTo>
                  <a:pt x="56257" y="37505"/>
                </a:lnTo>
                <a:lnTo>
                  <a:pt x="56536" y="37449"/>
                </a:lnTo>
                <a:lnTo>
                  <a:pt x="56704" y="37282"/>
                </a:lnTo>
                <a:lnTo>
                  <a:pt x="56871" y="37114"/>
                </a:lnTo>
                <a:lnTo>
                  <a:pt x="56927" y="36835"/>
                </a:lnTo>
                <a:lnTo>
                  <a:pt x="56871" y="36556"/>
                </a:lnTo>
                <a:lnTo>
                  <a:pt x="73168" y="18529"/>
                </a:lnTo>
                <a:lnTo>
                  <a:pt x="73391" y="18697"/>
                </a:lnTo>
                <a:lnTo>
                  <a:pt x="73670" y="18753"/>
                </a:lnTo>
                <a:lnTo>
                  <a:pt x="73949" y="18697"/>
                </a:lnTo>
                <a:lnTo>
                  <a:pt x="74116" y="18529"/>
                </a:lnTo>
                <a:lnTo>
                  <a:pt x="74284" y="18362"/>
                </a:lnTo>
                <a:lnTo>
                  <a:pt x="74340" y="18083"/>
                </a:lnTo>
                <a:lnTo>
                  <a:pt x="74284" y="17860"/>
                </a:lnTo>
                <a:lnTo>
                  <a:pt x="90246" y="12725"/>
                </a:lnTo>
                <a:lnTo>
                  <a:pt x="90357" y="12893"/>
                </a:lnTo>
                <a:lnTo>
                  <a:pt x="90469" y="13060"/>
                </a:lnTo>
                <a:lnTo>
                  <a:pt x="90636" y="13116"/>
                </a:lnTo>
                <a:lnTo>
                  <a:pt x="90860" y="13172"/>
                </a:lnTo>
                <a:lnTo>
                  <a:pt x="91139" y="13116"/>
                </a:lnTo>
                <a:lnTo>
                  <a:pt x="91362" y="12948"/>
                </a:lnTo>
                <a:lnTo>
                  <a:pt x="107659" y="30082"/>
                </a:lnTo>
                <a:lnTo>
                  <a:pt x="107603" y="30361"/>
                </a:lnTo>
                <a:lnTo>
                  <a:pt x="107659" y="30640"/>
                </a:lnTo>
                <a:lnTo>
                  <a:pt x="107826" y="30808"/>
                </a:lnTo>
                <a:lnTo>
                  <a:pt x="107993" y="30975"/>
                </a:lnTo>
                <a:lnTo>
                  <a:pt x="108272" y="31031"/>
                </a:lnTo>
                <a:lnTo>
                  <a:pt x="108552" y="30975"/>
                </a:lnTo>
                <a:lnTo>
                  <a:pt x="108719" y="30808"/>
                </a:lnTo>
                <a:lnTo>
                  <a:pt x="108886" y="30640"/>
                </a:lnTo>
                <a:lnTo>
                  <a:pt x="108942" y="30361"/>
                </a:lnTo>
                <a:lnTo>
                  <a:pt x="108886" y="30082"/>
                </a:lnTo>
                <a:lnTo>
                  <a:pt x="125127" y="18195"/>
                </a:lnTo>
                <a:lnTo>
                  <a:pt x="125239" y="18362"/>
                </a:lnTo>
                <a:lnTo>
                  <a:pt x="125350" y="18418"/>
                </a:lnTo>
                <a:lnTo>
                  <a:pt x="125518" y="18529"/>
                </a:lnTo>
                <a:lnTo>
                  <a:pt x="125685" y="18529"/>
                </a:lnTo>
                <a:lnTo>
                  <a:pt x="125964" y="18474"/>
                </a:lnTo>
                <a:lnTo>
                  <a:pt x="126132" y="18306"/>
                </a:lnTo>
                <a:lnTo>
                  <a:pt x="126299" y="18139"/>
                </a:lnTo>
                <a:lnTo>
                  <a:pt x="126355" y="17860"/>
                </a:lnTo>
                <a:lnTo>
                  <a:pt x="126355" y="17804"/>
                </a:lnTo>
                <a:lnTo>
                  <a:pt x="142205" y="16130"/>
                </a:lnTo>
                <a:lnTo>
                  <a:pt x="142261" y="16409"/>
                </a:lnTo>
                <a:lnTo>
                  <a:pt x="142429" y="16576"/>
                </a:lnTo>
                <a:lnTo>
                  <a:pt x="142652" y="16688"/>
                </a:lnTo>
                <a:lnTo>
                  <a:pt x="142875" y="16743"/>
                </a:lnTo>
                <a:lnTo>
                  <a:pt x="143154" y="16688"/>
                </a:lnTo>
                <a:lnTo>
                  <a:pt x="143321" y="16520"/>
                </a:lnTo>
                <a:lnTo>
                  <a:pt x="143489" y="16353"/>
                </a:lnTo>
                <a:lnTo>
                  <a:pt x="143545" y="16074"/>
                </a:lnTo>
                <a:lnTo>
                  <a:pt x="143489" y="15906"/>
                </a:lnTo>
                <a:lnTo>
                  <a:pt x="143433" y="15683"/>
                </a:lnTo>
                <a:lnTo>
                  <a:pt x="159786" y="1061"/>
                </a:lnTo>
                <a:lnTo>
                  <a:pt x="160009" y="1284"/>
                </a:lnTo>
                <a:lnTo>
                  <a:pt x="160120" y="1340"/>
                </a:lnTo>
                <a:lnTo>
                  <a:pt x="160288" y="1340"/>
                </a:lnTo>
                <a:lnTo>
                  <a:pt x="160511" y="1284"/>
                </a:lnTo>
                <a:lnTo>
                  <a:pt x="160679" y="1228"/>
                </a:lnTo>
                <a:lnTo>
                  <a:pt x="160790" y="1117"/>
                </a:lnTo>
                <a:lnTo>
                  <a:pt x="160902" y="949"/>
                </a:lnTo>
                <a:lnTo>
                  <a:pt x="177031" y="6530"/>
                </a:lnTo>
                <a:lnTo>
                  <a:pt x="177031" y="6698"/>
                </a:lnTo>
                <a:lnTo>
                  <a:pt x="177087" y="6977"/>
                </a:lnTo>
                <a:lnTo>
                  <a:pt x="177254" y="7144"/>
                </a:lnTo>
                <a:lnTo>
                  <a:pt x="177422" y="7312"/>
                </a:lnTo>
                <a:lnTo>
                  <a:pt x="177701" y="7367"/>
                </a:lnTo>
                <a:lnTo>
                  <a:pt x="177868" y="7367"/>
                </a:lnTo>
                <a:lnTo>
                  <a:pt x="178036" y="7256"/>
                </a:lnTo>
                <a:lnTo>
                  <a:pt x="194388" y="25450"/>
                </a:lnTo>
                <a:lnTo>
                  <a:pt x="194277" y="25673"/>
                </a:lnTo>
                <a:lnTo>
                  <a:pt x="194221" y="25896"/>
                </a:lnTo>
                <a:lnTo>
                  <a:pt x="194277" y="26175"/>
                </a:lnTo>
                <a:lnTo>
                  <a:pt x="194444" y="26343"/>
                </a:lnTo>
                <a:lnTo>
                  <a:pt x="194611" y="26510"/>
                </a:lnTo>
                <a:lnTo>
                  <a:pt x="194890" y="26566"/>
                </a:lnTo>
                <a:lnTo>
                  <a:pt x="195058" y="26566"/>
                </a:lnTo>
                <a:lnTo>
                  <a:pt x="195169" y="26510"/>
                </a:lnTo>
                <a:lnTo>
                  <a:pt x="195337" y="26399"/>
                </a:lnTo>
                <a:lnTo>
                  <a:pt x="195449" y="26287"/>
                </a:lnTo>
                <a:lnTo>
                  <a:pt x="211410" y="32538"/>
                </a:lnTo>
                <a:lnTo>
                  <a:pt x="211410" y="32594"/>
                </a:lnTo>
                <a:lnTo>
                  <a:pt x="211466" y="32873"/>
                </a:lnTo>
                <a:lnTo>
                  <a:pt x="211634" y="33040"/>
                </a:lnTo>
                <a:lnTo>
                  <a:pt x="211801" y="33208"/>
                </a:lnTo>
                <a:lnTo>
                  <a:pt x="212080" y="33263"/>
                </a:lnTo>
                <a:lnTo>
                  <a:pt x="212359" y="33208"/>
                </a:lnTo>
                <a:lnTo>
                  <a:pt x="212527" y="33040"/>
                </a:lnTo>
                <a:lnTo>
                  <a:pt x="212694" y="32873"/>
                </a:lnTo>
                <a:lnTo>
                  <a:pt x="212750" y="32594"/>
                </a:lnTo>
                <a:lnTo>
                  <a:pt x="212750" y="32538"/>
                </a:lnTo>
                <a:lnTo>
                  <a:pt x="229214" y="22994"/>
                </a:lnTo>
                <a:lnTo>
                  <a:pt x="229437" y="23162"/>
                </a:lnTo>
                <a:lnTo>
                  <a:pt x="229716" y="23217"/>
                </a:lnTo>
                <a:lnTo>
                  <a:pt x="229995" y="23162"/>
                </a:lnTo>
                <a:lnTo>
                  <a:pt x="230163" y="22994"/>
                </a:lnTo>
                <a:lnTo>
                  <a:pt x="230330" y="22827"/>
                </a:lnTo>
                <a:lnTo>
                  <a:pt x="230386" y="22548"/>
                </a:lnTo>
                <a:lnTo>
                  <a:pt x="230386" y="22492"/>
                </a:lnTo>
                <a:lnTo>
                  <a:pt x="246180" y="16297"/>
                </a:lnTo>
                <a:lnTo>
                  <a:pt x="246404" y="16464"/>
                </a:lnTo>
                <a:lnTo>
                  <a:pt x="246683" y="16520"/>
                </a:lnTo>
                <a:lnTo>
                  <a:pt x="246962" y="16464"/>
                </a:lnTo>
                <a:lnTo>
                  <a:pt x="247129" y="16297"/>
                </a:lnTo>
                <a:lnTo>
                  <a:pt x="247297" y="16130"/>
                </a:lnTo>
                <a:lnTo>
                  <a:pt x="247352" y="15851"/>
                </a:lnTo>
                <a:lnTo>
                  <a:pt x="247297" y="15683"/>
                </a:lnTo>
                <a:lnTo>
                  <a:pt x="263761" y="1507"/>
                </a:lnTo>
                <a:lnTo>
                  <a:pt x="263872" y="1619"/>
                </a:lnTo>
                <a:lnTo>
                  <a:pt x="264040" y="1730"/>
                </a:lnTo>
                <a:lnTo>
                  <a:pt x="264151" y="1786"/>
                </a:lnTo>
                <a:lnTo>
                  <a:pt x="264319" y="1786"/>
                </a:lnTo>
                <a:lnTo>
                  <a:pt x="264542" y="1730"/>
                </a:lnTo>
                <a:lnTo>
                  <a:pt x="264765" y="1619"/>
                </a:lnTo>
                <a:lnTo>
                  <a:pt x="264877" y="1451"/>
                </a:lnTo>
                <a:lnTo>
                  <a:pt x="264988" y="1228"/>
                </a:lnTo>
                <a:lnTo>
                  <a:pt x="280839" y="3237"/>
                </a:lnTo>
                <a:lnTo>
                  <a:pt x="280839" y="3349"/>
                </a:lnTo>
                <a:lnTo>
                  <a:pt x="280894" y="3628"/>
                </a:lnTo>
                <a:lnTo>
                  <a:pt x="281062" y="3795"/>
                </a:lnTo>
                <a:lnTo>
                  <a:pt x="281229" y="3963"/>
                </a:lnTo>
                <a:lnTo>
                  <a:pt x="281508" y="4019"/>
                </a:lnTo>
                <a:lnTo>
                  <a:pt x="281787" y="3963"/>
                </a:lnTo>
                <a:lnTo>
                  <a:pt x="281955" y="3795"/>
                </a:lnTo>
                <a:lnTo>
                  <a:pt x="282122" y="3628"/>
                </a:lnTo>
                <a:lnTo>
                  <a:pt x="282178" y="3349"/>
                </a:lnTo>
                <a:lnTo>
                  <a:pt x="285750" y="3349"/>
                </a:lnTo>
                <a:lnTo>
                  <a:pt x="285750" y="3126"/>
                </a:lnTo>
                <a:lnTo>
                  <a:pt x="282122" y="3126"/>
                </a:lnTo>
                <a:lnTo>
                  <a:pt x="282067" y="2958"/>
                </a:lnTo>
                <a:lnTo>
                  <a:pt x="281899" y="2791"/>
                </a:lnTo>
                <a:lnTo>
                  <a:pt x="281732" y="2735"/>
                </a:lnTo>
                <a:lnTo>
                  <a:pt x="281508" y="2679"/>
                </a:lnTo>
                <a:lnTo>
                  <a:pt x="281341" y="2679"/>
                </a:lnTo>
                <a:lnTo>
                  <a:pt x="281174" y="2791"/>
                </a:lnTo>
                <a:lnTo>
                  <a:pt x="281006" y="2902"/>
                </a:lnTo>
                <a:lnTo>
                  <a:pt x="280894" y="3014"/>
                </a:lnTo>
                <a:lnTo>
                  <a:pt x="264988" y="1005"/>
                </a:lnTo>
                <a:lnTo>
                  <a:pt x="264877" y="782"/>
                </a:lnTo>
                <a:lnTo>
                  <a:pt x="264765" y="614"/>
                </a:lnTo>
                <a:lnTo>
                  <a:pt x="264542" y="503"/>
                </a:lnTo>
                <a:lnTo>
                  <a:pt x="264319" y="447"/>
                </a:lnTo>
                <a:lnTo>
                  <a:pt x="264040" y="503"/>
                </a:lnTo>
                <a:lnTo>
                  <a:pt x="263872" y="670"/>
                </a:lnTo>
                <a:lnTo>
                  <a:pt x="263705" y="838"/>
                </a:lnTo>
                <a:lnTo>
                  <a:pt x="263649" y="1117"/>
                </a:lnTo>
                <a:lnTo>
                  <a:pt x="263705" y="1284"/>
                </a:lnTo>
                <a:lnTo>
                  <a:pt x="247241" y="15460"/>
                </a:lnTo>
                <a:lnTo>
                  <a:pt x="247129" y="15348"/>
                </a:lnTo>
                <a:lnTo>
                  <a:pt x="246962" y="15237"/>
                </a:lnTo>
                <a:lnTo>
                  <a:pt x="246850" y="15181"/>
                </a:lnTo>
                <a:lnTo>
                  <a:pt x="246683" y="15181"/>
                </a:lnTo>
                <a:lnTo>
                  <a:pt x="246404" y="15237"/>
                </a:lnTo>
                <a:lnTo>
                  <a:pt x="246236" y="15404"/>
                </a:lnTo>
                <a:lnTo>
                  <a:pt x="246069" y="15571"/>
                </a:lnTo>
                <a:lnTo>
                  <a:pt x="246013" y="15851"/>
                </a:lnTo>
                <a:lnTo>
                  <a:pt x="246069" y="16130"/>
                </a:lnTo>
                <a:lnTo>
                  <a:pt x="230330" y="22269"/>
                </a:lnTo>
                <a:lnTo>
                  <a:pt x="230219" y="22101"/>
                </a:lnTo>
                <a:lnTo>
                  <a:pt x="230051" y="21990"/>
                </a:lnTo>
                <a:lnTo>
                  <a:pt x="229884" y="21934"/>
                </a:lnTo>
                <a:lnTo>
                  <a:pt x="229716" y="21878"/>
                </a:lnTo>
                <a:lnTo>
                  <a:pt x="229437" y="21934"/>
                </a:lnTo>
                <a:lnTo>
                  <a:pt x="229270" y="22101"/>
                </a:lnTo>
                <a:lnTo>
                  <a:pt x="229102" y="22269"/>
                </a:lnTo>
                <a:lnTo>
                  <a:pt x="229046" y="22548"/>
                </a:lnTo>
                <a:lnTo>
                  <a:pt x="229102" y="22827"/>
                </a:lnTo>
                <a:lnTo>
                  <a:pt x="212694" y="32315"/>
                </a:lnTo>
                <a:lnTo>
                  <a:pt x="212582" y="32147"/>
                </a:lnTo>
                <a:lnTo>
                  <a:pt x="212415" y="32036"/>
                </a:lnTo>
                <a:lnTo>
                  <a:pt x="212248" y="31924"/>
                </a:lnTo>
                <a:lnTo>
                  <a:pt x="212080" y="31924"/>
                </a:lnTo>
                <a:lnTo>
                  <a:pt x="211913" y="31980"/>
                </a:lnTo>
                <a:lnTo>
                  <a:pt x="211745" y="32036"/>
                </a:lnTo>
                <a:lnTo>
                  <a:pt x="211578" y="32147"/>
                </a:lnTo>
                <a:lnTo>
                  <a:pt x="211466" y="32315"/>
                </a:lnTo>
                <a:lnTo>
                  <a:pt x="195504" y="26120"/>
                </a:lnTo>
                <a:lnTo>
                  <a:pt x="195560" y="25896"/>
                </a:lnTo>
                <a:lnTo>
                  <a:pt x="195504" y="25617"/>
                </a:lnTo>
                <a:lnTo>
                  <a:pt x="195337" y="25450"/>
                </a:lnTo>
                <a:lnTo>
                  <a:pt x="195169" y="25282"/>
                </a:lnTo>
                <a:lnTo>
                  <a:pt x="194890" y="25227"/>
                </a:lnTo>
                <a:lnTo>
                  <a:pt x="194723" y="25227"/>
                </a:lnTo>
                <a:lnTo>
                  <a:pt x="194556" y="25338"/>
                </a:lnTo>
                <a:lnTo>
                  <a:pt x="178203" y="7144"/>
                </a:lnTo>
                <a:lnTo>
                  <a:pt x="178315" y="6921"/>
                </a:lnTo>
                <a:lnTo>
                  <a:pt x="178371" y="6698"/>
                </a:lnTo>
                <a:lnTo>
                  <a:pt x="178315" y="6419"/>
                </a:lnTo>
                <a:lnTo>
                  <a:pt x="178147" y="6251"/>
                </a:lnTo>
                <a:lnTo>
                  <a:pt x="177980" y="6084"/>
                </a:lnTo>
                <a:lnTo>
                  <a:pt x="177701" y="6028"/>
                </a:lnTo>
                <a:lnTo>
                  <a:pt x="177533" y="6028"/>
                </a:lnTo>
                <a:lnTo>
                  <a:pt x="177366" y="6084"/>
                </a:lnTo>
                <a:lnTo>
                  <a:pt x="177254" y="6195"/>
                </a:lnTo>
                <a:lnTo>
                  <a:pt x="177143" y="6307"/>
                </a:lnTo>
                <a:lnTo>
                  <a:pt x="160958" y="726"/>
                </a:lnTo>
                <a:lnTo>
                  <a:pt x="160958" y="670"/>
                </a:lnTo>
                <a:lnTo>
                  <a:pt x="160902" y="391"/>
                </a:lnTo>
                <a:lnTo>
                  <a:pt x="160734" y="224"/>
                </a:lnTo>
                <a:lnTo>
                  <a:pt x="160567" y="56"/>
                </a:lnTo>
                <a:lnTo>
                  <a:pt x="160288" y="0"/>
                </a:lnTo>
                <a:close/>
              </a:path>
            </a:pathLst>
          </a:custGeom>
          <a:solidFill>
            <a:srgbClr val="FFFFFF">
              <a:alpha val="3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7"/>
          <p:cNvSpPr txBox="1">
            <a:spLocks noGrp="1"/>
          </p:cNvSpPr>
          <p:nvPr>
            <p:ph type="title"/>
          </p:nvPr>
        </p:nvSpPr>
        <p:spPr>
          <a:xfrm>
            <a:off x="739675" y="401250"/>
            <a:ext cx="76860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40" name="Google Shape;440;p7"/>
          <p:cNvSpPr txBox="1">
            <a:spLocks noGrp="1"/>
          </p:cNvSpPr>
          <p:nvPr>
            <p:ph type="body" idx="1"/>
          </p:nvPr>
        </p:nvSpPr>
        <p:spPr>
          <a:xfrm>
            <a:off x="739675" y="1218009"/>
            <a:ext cx="3730800" cy="28539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41" name="Google Shape;441;p7"/>
          <p:cNvSpPr txBox="1">
            <a:spLocks noGrp="1"/>
          </p:cNvSpPr>
          <p:nvPr>
            <p:ph type="body" idx="2"/>
          </p:nvPr>
        </p:nvSpPr>
        <p:spPr>
          <a:xfrm>
            <a:off x="4694997" y="1218009"/>
            <a:ext cx="3730800" cy="28539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42" name="Google Shape;442;p7"/>
          <p:cNvSpPr txBox="1">
            <a:spLocks noGrp="1"/>
          </p:cNvSpPr>
          <p:nvPr>
            <p:ph type="sldNum" idx="12"/>
          </p:nvPr>
        </p:nvSpPr>
        <p:spPr>
          <a:xfrm>
            <a:off x="8586575" y="-11875"/>
            <a:ext cx="557400" cy="547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7075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767690"/>
            <a:ext cx="2606040" cy="605790"/>
          </a:xfrm>
        </p:spPr>
        <p:txBody>
          <a:bodyPr anchor="b">
            <a:normAutofit/>
          </a:bodyPr>
          <a:lstStyle>
            <a:lvl1pPr marL="0" indent="0">
              <a:spcBef>
                <a:spcPts val="0"/>
              </a:spcBef>
              <a:buNone/>
              <a:defRPr sz="1500" b="1">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2900934" y="1448202"/>
            <a:ext cx="2606040" cy="301752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767690"/>
            <a:ext cx="2606040" cy="609878"/>
          </a:xfrm>
        </p:spPr>
        <p:txBody>
          <a:bodyPr anchor="b">
            <a:normAutofit/>
          </a:bodyPr>
          <a:lstStyle>
            <a:lvl1pPr marL="0" indent="0">
              <a:spcBef>
                <a:spcPts val="0"/>
              </a:spcBef>
              <a:buNone/>
              <a:defRPr sz="1500" b="1">
                <a:solidFill>
                  <a:schemeClr val="bg2">
                    <a:lumMod val="40000"/>
                    <a:lumOff val="6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5863847" y="1448202"/>
            <a:ext cx="2606040" cy="301752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61BEF0D-F0BB-DE4B-95CE-6DB70DBA9567}" type="datetimeFigureOut">
              <a:rPr lang="en-US" smtClean="0"/>
              <a:pPr/>
              <a:t>7/20/19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8762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973836"/>
            <a:ext cx="5486400" cy="2441448"/>
          </a:xfrm>
        </p:spPr>
        <p:txBody>
          <a:bodyPr anchor="b">
            <a:normAutofit/>
          </a:bodyPr>
          <a:lstStyle>
            <a:lvl1pPr>
              <a:defRPr sz="4425" b="0" spc="-75"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3504438"/>
            <a:ext cx="5486400" cy="685800"/>
          </a:xfrm>
        </p:spPr>
        <p:txBody>
          <a:bodyPr anchor="t">
            <a:normAutofit/>
          </a:bodyPr>
          <a:lstStyle>
            <a:lvl1pPr marL="0" indent="0">
              <a:buNone/>
              <a:defRPr sz="1650" cap="none" spc="0" baseline="0">
                <a:solidFill>
                  <a:schemeClr val="bg2">
                    <a:lumMod val="40000"/>
                    <a:lumOff val="6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68470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465573"/>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5143488"/>
          </a:xfrm>
          <a:custGeom>
            <a:avLst/>
            <a:gdLst/>
            <a:ahLst/>
            <a:cxnLst/>
            <a:rect l="l" t="t" r="r" b="b"/>
            <a:pathLst>
              <a:path w="285750" h="160734" extrusionOk="0">
                <a:moveTo>
                  <a:pt x="17190" y="8595"/>
                </a:moveTo>
                <a:lnTo>
                  <a:pt x="17190" y="16799"/>
                </a:lnTo>
                <a:lnTo>
                  <a:pt x="8762" y="16799"/>
                </a:lnTo>
                <a:lnTo>
                  <a:pt x="8762" y="8595"/>
                </a:lnTo>
                <a:close/>
                <a:moveTo>
                  <a:pt x="25840" y="8595"/>
                </a:moveTo>
                <a:lnTo>
                  <a:pt x="25840" y="16799"/>
                </a:lnTo>
                <a:lnTo>
                  <a:pt x="17413" y="16799"/>
                </a:lnTo>
                <a:lnTo>
                  <a:pt x="17413" y="8595"/>
                </a:lnTo>
                <a:close/>
                <a:moveTo>
                  <a:pt x="34547" y="8595"/>
                </a:moveTo>
                <a:lnTo>
                  <a:pt x="34547" y="16799"/>
                </a:lnTo>
                <a:lnTo>
                  <a:pt x="26064" y="16799"/>
                </a:lnTo>
                <a:lnTo>
                  <a:pt x="26064" y="8595"/>
                </a:lnTo>
                <a:close/>
                <a:moveTo>
                  <a:pt x="43197" y="8595"/>
                </a:moveTo>
                <a:lnTo>
                  <a:pt x="43197" y="16799"/>
                </a:lnTo>
                <a:lnTo>
                  <a:pt x="34770" y="16799"/>
                </a:lnTo>
                <a:lnTo>
                  <a:pt x="34770" y="8595"/>
                </a:lnTo>
                <a:close/>
                <a:moveTo>
                  <a:pt x="51848" y="8595"/>
                </a:moveTo>
                <a:lnTo>
                  <a:pt x="51848" y="16799"/>
                </a:lnTo>
                <a:lnTo>
                  <a:pt x="43421" y="16799"/>
                </a:lnTo>
                <a:lnTo>
                  <a:pt x="43421" y="8595"/>
                </a:lnTo>
                <a:close/>
                <a:moveTo>
                  <a:pt x="60499" y="8595"/>
                </a:moveTo>
                <a:lnTo>
                  <a:pt x="60499" y="16799"/>
                </a:lnTo>
                <a:lnTo>
                  <a:pt x="52071" y="16799"/>
                </a:lnTo>
                <a:lnTo>
                  <a:pt x="52071" y="8595"/>
                </a:lnTo>
                <a:close/>
                <a:moveTo>
                  <a:pt x="69149" y="8595"/>
                </a:moveTo>
                <a:lnTo>
                  <a:pt x="69149" y="16799"/>
                </a:lnTo>
                <a:lnTo>
                  <a:pt x="60722" y="16799"/>
                </a:lnTo>
                <a:lnTo>
                  <a:pt x="60722" y="8595"/>
                </a:lnTo>
                <a:close/>
                <a:moveTo>
                  <a:pt x="77800" y="8595"/>
                </a:moveTo>
                <a:lnTo>
                  <a:pt x="77800" y="16799"/>
                </a:lnTo>
                <a:lnTo>
                  <a:pt x="69373" y="16799"/>
                </a:lnTo>
                <a:lnTo>
                  <a:pt x="69373" y="8595"/>
                </a:lnTo>
                <a:close/>
                <a:moveTo>
                  <a:pt x="86506" y="8595"/>
                </a:moveTo>
                <a:lnTo>
                  <a:pt x="86506" y="16799"/>
                </a:lnTo>
                <a:lnTo>
                  <a:pt x="78023" y="16799"/>
                </a:lnTo>
                <a:lnTo>
                  <a:pt x="78023" y="8595"/>
                </a:lnTo>
                <a:close/>
                <a:moveTo>
                  <a:pt x="95157" y="8595"/>
                </a:moveTo>
                <a:lnTo>
                  <a:pt x="95157" y="16799"/>
                </a:lnTo>
                <a:lnTo>
                  <a:pt x="86730" y="16799"/>
                </a:lnTo>
                <a:lnTo>
                  <a:pt x="86730" y="8595"/>
                </a:lnTo>
                <a:close/>
                <a:moveTo>
                  <a:pt x="103808" y="8595"/>
                </a:moveTo>
                <a:lnTo>
                  <a:pt x="103808" y="16799"/>
                </a:lnTo>
                <a:lnTo>
                  <a:pt x="95380" y="16799"/>
                </a:lnTo>
                <a:lnTo>
                  <a:pt x="95380" y="8595"/>
                </a:lnTo>
                <a:close/>
                <a:moveTo>
                  <a:pt x="112458" y="8595"/>
                </a:moveTo>
                <a:lnTo>
                  <a:pt x="112458" y="16799"/>
                </a:lnTo>
                <a:lnTo>
                  <a:pt x="104031" y="16799"/>
                </a:lnTo>
                <a:lnTo>
                  <a:pt x="104031" y="8595"/>
                </a:lnTo>
                <a:close/>
                <a:moveTo>
                  <a:pt x="121109" y="8595"/>
                </a:moveTo>
                <a:lnTo>
                  <a:pt x="121109" y="16799"/>
                </a:lnTo>
                <a:lnTo>
                  <a:pt x="112681" y="16799"/>
                </a:lnTo>
                <a:lnTo>
                  <a:pt x="112681" y="8595"/>
                </a:lnTo>
                <a:close/>
                <a:moveTo>
                  <a:pt x="129760" y="8595"/>
                </a:moveTo>
                <a:lnTo>
                  <a:pt x="129760" y="16799"/>
                </a:lnTo>
                <a:lnTo>
                  <a:pt x="121332" y="16799"/>
                </a:lnTo>
                <a:lnTo>
                  <a:pt x="121332" y="8595"/>
                </a:lnTo>
                <a:close/>
                <a:moveTo>
                  <a:pt x="138410" y="8595"/>
                </a:moveTo>
                <a:lnTo>
                  <a:pt x="138410" y="16799"/>
                </a:lnTo>
                <a:lnTo>
                  <a:pt x="129983" y="16799"/>
                </a:lnTo>
                <a:lnTo>
                  <a:pt x="129983" y="8595"/>
                </a:lnTo>
                <a:close/>
                <a:moveTo>
                  <a:pt x="147117" y="8595"/>
                </a:moveTo>
                <a:lnTo>
                  <a:pt x="147117" y="16799"/>
                </a:lnTo>
                <a:lnTo>
                  <a:pt x="138633" y="16799"/>
                </a:lnTo>
                <a:lnTo>
                  <a:pt x="138633" y="8595"/>
                </a:lnTo>
                <a:close/>
                <a:moveTo>
                  <a:pt x="155767" y="8595"/>
                </a:moveTo>
                <a:lnTo>
                  <a:pt x="155767" y="16799"/>
                </a:lnTo>
                <a:lnTo>
                  <a:pt x="147340" y="16799"/>
                </a:lnTo>
                <a:lnTo>
                  <a:pt x="147340" y="8595"/>
                </a:lnTo>
                <a:close/>
                <a:moveTo>
                  <a:pt x="164418" y="8595"/>
                </a:moveTo>
                <a:lnTo>
                  <a:pt x="164418" y="16799"/>
                </a:lnTo>
                <a:lnTo>
                  <a:pt x="155990" y="16799"/>
                </a:lnTo>
                <a:lnTo>
                  <a:pt x="155990" y="8595"/>
                </a:lnTo>
                <a:close/>
                <a:moveTo>
                  <a:pt x="173069" y="8595"/>
                </a:moveTo>
                <a:lnTo>
                  <a:pt x="173069" y="16799"/>
                </a:lnTo>
                <a:lnTo>
                  <a:pt x="164641" y="16799"/>
                </a:lnTo>
                <a:lnTo>
                  <a:pt x="164641" y="8595"/>
                </a:lnTo>
                <a:close/>
                <a:moveTo>
                  <a:pt x="181719" y="8595"/>
                </a:moveTo>
                <a:lnTo>
                  <a:pt x="181719" y="16799"/>
                </a:lnTo>
                <a:lnTo>
                  <a:pt x="173292" y="16799"/>
                </a:lnTo>
                <a:lnTo>
                  <a:pt x="173292" y="8595"/>
                </a:lnTo>
                <a:close/>
                <a:moveTo>
                  <a:pt x="190370" y="8595"/>
                </a:moveTo>
                <a:lnTo>
                  <a:pt x="190370" y="16799"/>
                </a:lnTo>
                <a:lnTo>
                  <a:pt x="181942" y="16799"/>
                </a:lnTo>
                <a:lnTo>
                  <a:pt x="181942" y="8595"/>
                </a:lnTo>
                <a:close/>
                <a:moveTo>
                  <a:pt x="199020" y="8595"/>
                </a:moveTo>
                <a:lnTo>
                  <a:pt x="199020" y="16799"/>
                </a:lnTo>
                <a:lnTo>
                  <a:pt x="190593" y="16799"/>
                </a:lnTo>
                <a:lnTo>
                  <a:pt x="190593" y="8595"/>
                </a:lnTo>
                <a:close/>
                <a:moveTo>
                  <a:pt x="207727" y="8595"/>
                </a:moveTo>
                <a:lnTo>
                  <a:pt x="207727" y="16799"/>
                </a:lnTo>
                <a:lnTo>
                  <a:pt x="199244" y="16799"/>
                </a:lnTo>
                <a:lnTo>
                  <a:pt x="199244" y="8595"/>
                </a:lnTo>
                <a:close/>
                <a:moveTo>
                  <a:pt x="216377" y="8595"/>
                </a:moveTo>
                <a:lnTo>
                  <a:pt x="216377" y="16799"/>
                </a:lnTo>
                <a:lnTo>
                  <a:pt x="207950" y="16799"/>
                </a:lnTo>
                <a:lnTo>
                  <a:pt x="207950" y="8595"/>
                </a:lnTo>
                <a:close/>
                <a:moveTo>
                  <a:pt x="225028" y="8595"/>
                </a:moveTo>
                <a:lnTo>
                  <a:pt x="225028" y="16799"/>
                </a:lnTo>
                <a:lnTo>
                  <a:pt x="216601" y="16799"/>
                </a:lnTo>
                <a:lnTo>
                  <a:pt x="216601" y="8595"/>
                </a:lnTo>
                <a:close/>
                <a:moveTo>
                  <a:pt x="233679" y="8595"/>
                </a:moveTo>
                <a:lnTo>
                  <a:pt x="233679" y="16799"/>
                </a:lnTo>
                <a:lnTo>
                  <a:pt x="225251" y="16799"/>
                </a:lnTo>
                <a:lnTo>
                  <a:pt x="225251" y="8595"/>
                </a:lnTo>
                <a:close/>
                <a:moveTo>
                  <a:pt x="242329" y="8595"/>
                </a:moveTo>
                <a:lnTo>
                  <a:pt x="242329" y="16799"/>
                </a:lnTo>
                <a:lnTo>
                  <a:pt x="233902" y="16799"/>
                </a:lnTo>
                <a:lnTo>
                  <a:pt x="233902" y="8595"/>
                </a:lnTo>
                <a:close/>
                <a:moveTo>
                  <a:pt x="250980" y="8595"/>
                </a:moveTo>
                <a:lnTo>
                  <a:pt x="250980" y="16799"/>
                </a:lnTo>
                <a:lnTo>
                  <a:pt x="242553" y="16799"/>
                </a:lnTo>
                <a:lnTo>
                  <a:pt x="242553" y="8595"/>
                </a:lnTo>
                <a:close/>
                <a:moveTo>
                  <a:pt x="259686" y="8595"/>
                </a:moveTo>
                <a:lnTo>
                  <a:pt x="259686" y="16799"/>
                </a:lnTo>
                <a:lnTo>
                  <a:pt x="251203" y="16799"/>
                </a:lnTo>
                <a:lnTo>
                  <a:pt x="251203" y="8595"/>
                </a:lnTo>
                <a:close/>
                <a:moveTo>
                  <a:pt x="268337" y="8595"/>
                </a:moveTo>
                <a:lnTo>
                  <a:pt x="268337" y="16799"/>
                </a:lnTo>
                <a:lnTo>
                  <a:pt x="259910" y="16799"/>
                </a:lnTo>
                <a:lnTo>
                  <a:pt x="259910" y="8595"/>
                </a:lnTo>
                <a:close/>
                <a:moveTo>
                  <a:pt x="276988" y="8595"/>
                </a:moveTo>
                <a:lnTo>
                  <a:pt x="276988" y="16799"/>
                </a:lnTo>
                <a:lnTo>
                  <a:pt x="268560" y="16799"/>
                </a:lnTo>
                <a:lnTo>
                  <a:pt x="268560" y="8595"/>
                </a:lnTo>
                <a:close/>
                <a:moveTo>
                  <a:pt x="17190" y="17022"/>
                </a:moveTo>
                <a:lnTo>
                  <a:pt x="17190" y="25282"/>
                </a:lnTo>
                <a:lnTo>
                  <a:pt x="8762" y="25282"/>
                </a:lnTo>
                <a:lnTo>
                  <a:pt x="8762" y="17022"/>
                </a:lnTo>
                <a:close/>
                <a:moveTo>
                  <a:pt x="25840" y="17022"/>
                </a:moveTo>
                <a:lnTo>
                  <a:pt x="25840" y="25282"/>
                </a:lnTo>
                <a:lnTo>
                  <a:pt x="17413" y="25282"/>
                </a:lnTo>
                <a:lnTo>
                  <a:pt x="17413" y="17022"/>
                </a:lnTo>
                <a:close/>
                <a:moveTo>
                  <a:pt x="34547" y="17022"/>
                </a:moveTo>
                <a:lnTo>
                  <a:pt x="34547" y="25282"/>
                </a:lnTo>
                <a:lnTo>
                  <a:pt x="26064" y="25282"/>
                </a:lnTo>
                <a:lnTo>
                  <a:pt x="26064" y="17022"/>
                </a:lnTo>
                <a:close/>
                <a:moveTo>
                  <a:pt x="43197" y="17022"/>
                </a:moveTo>
                <a:lnTo>
                  <a:pt x="43197" y="25282"/>
                </a:lnTo>
                <a:lnTo>
                  <a:pt x="34770" y="25282"/>
                </a:lnTo>
                <a:lnTo>
                  <a:pt x="34770" y="17022"/>
                </a:lnTo>
                <a:close/>
                <a:moveTo>
                  <a:pt x="51848" y="17022"/>
                </a:moveTo>
                <a:lnTo>
                  <a:pt x="51848" y="25282"/>
                </a:lnTo>
                <a:lnTo>
                  <a:pt x="43421" y="25282"/>
                </a:lnTo>
                <a:lnTo>
                  <a:pt x="43421" y="17022"/>
                </a:lnTo>
                <a:close/>
                <a:moveTo>
                  <a:pt x="60499" y="17022"/>
                </a:moveTo>
                <a:lnTo>
                  <a:pt x="60499" y="25282"/>
                </a:lnTo>
                <a:lnTo>
                  <a:pt x="52071" y="25282"/>
                </a:lnTo>
                <a:lnTo>
                  <a:pt x="52071" y="17022"/>
                </a:lnTo>
                <a:close/>
                <a:moveTo>
                  <a:pt x="69149" y="17022"/>
                </a:moveTo>
                <a:lnTo>
                  <a:pt x="69149" y="25282"/>
                </a:lnTo>
                <a:lnTo>
                  <a:pt x="60722" y="25282"/>
                </a:lnTo>
                <a:lnTo>
                  <a:pt x="60722" y="17022"/>
                </a:lnTo>
                <a:close/>
                <a:moveTo>
                  <a:pt x="77800" y="17022"/>
                </a:moveTo>
                <a:lnTo>
                  <a:pt x="77800" y="25282"/>
                </a:lnTo>
                <a:lnTo>
                  <a:pt x="69373" y="25282"/>
                </a:lnTo>
                <a:lnTo>
                  <a:pt x="69373" y="17022"/>
                </a:lnTo>
                <a:close/>
                <a:moveTo>
                  <a:pt x="86506" y="17022"/>
                </a:moveTo>
                <a:lnTo>
                  <a:pt x="86506" y="25282"/>
                </a:lnTo>
                <a:lnTo>
                  <a:pt x="78023" y="25282"/>
                </a:lnTo>
                <a:lnTo>
                  <a:pt x="78023" y="17022"/>
                </a:lnTo>
                <a:close/>
                <a:moveTo>
                  <a:pt x="95157" y="17022"/>
                </a:moveTo>
                <a:lnTo>
                  <a:pt x="95157" y="25282"/>
                </a:lnTo>
                <a:lnTo>
                  <a:pt x="86730" y="25282"/>
                </a:lnTo>
                <a:lnTo>
                  <a:pt x="86730" y="17022"/>
                </a:lnTo>
                <a:close/>
                <a:moveTo>
                  <a:pt x="103808" y="17022"/>
                </a:moveTo>
                <a:lnTo>
                  <a:pt x="103808" y="25282"/>
                </a:lnTo>
                <a:lnTo>
                  <a:pt x="95380" y="25282"/>
                </a:lnTo>
                <a:lnTo>
                  <a:pt x="95380" y="17022"/>
                </a:lnTo>
                <a:close/>
                <a:moveTo>
                  <a:pt x="112458" y="17022"/>
                </a:moveTo>
                <a:lnTo>
                  <a:pt x="112458" y="25282"/>
                </a:lnTo>
                <a:lnTo>
                  <a:pt x="104031" y="25282"/>
                </a:lnTo>
                <a:lnTo>
                  <a:pt x="104031" y="17022"/>
                </a:lnTo>
                <a:close/>
                <a:moveTo>
                  <a:pt x="121109" y="17022"/>
                </a:moveTo>
                <a:lnTo>
                  <a:pt x="121109" y="25282"/>
                </a:lnTo>
                <a:lnTo>
                  <a:pt x="112681" y="25282"/>
                </a:lnTo>
                <a:lnTo>
                  <a:pt x="112681" y="17022"/>
                </a:lnTo>
                <a:close/>
                <a:moveTo>
                  <a:pt x="129760" y="17022"/>
                </a:moveTo>
                <a:lnTo>
                  <a:pt x="129760" y="25282"/>
                </a:lnTo>
                <a:lnTo>
                  <a:pt x="121332" y="25282"/>
                </a:lnTo>
                <a:lnTo>
                  <a:pt x="121332" y="17022"/>
                </a:lnTo>
                <a:close/>
                <a:moveTo>
                  <a:pt x="138410" y="17022"/>
                </a:moveTo>
                <a:lnTo>
                  <a:pt x="138410" y="25282"/>
                </a:lnTo>
                <a:lnTo>
                  <a:pt x="129983" y="25282"/>
                </a:lnTo>
                <a:lnTo>
                  <a:pt x="129983" y="17022"/>
                </a:lnTo>
                <a:close/>
                <a:moveTo>
                  <a:pt x="147117" y="17022"/>
                </a:moveTo>
                <a:lnTo>
                  <a:pt x="147117" y="25282"/>
                </a:lnTo>
                <a:lnTo>
                  <a:pt x="138633" y="25282"/>
                </a:lnTo>
                <a:lnTo>
                  <a:pt x="138633" y="17022"/>
                </a:lnTo>
                <a:close/>
                <a:moveTo>
                  <a:pt x="155767" y="17022"/>
                </a:moveTo>
                <a:lnTo>
                  <a:pt x="155767" y="25282"/>
                </a:lnTo>
                <a:lnTo>
                  <a:pt x="147340" y="25282"/>
                </a:lnTo>
                <a:lnTo>
                  <a:pt x="147340" y="17022"/>
                </a:lnTo>
                <a:close/>
                <a:moveTo>
                  <a:pt x="164418" y="17022"/>
                </a:moveTo>
                <a:lnTo>
                  <a:pt x="164418" y="25282"/>
                </a:lnTo>
                <a:lnTo>
                  <a:pt x="155990" y="25282"/>
                </a:lnTo>
                <a:lnTo>
                  <a:pt x="155990" y="17022"/>
                </a:lnTo>
                <a:close/>
                <a:moveTo>
                  <a:pt x="173069" y="17022"/>
                </a:moveTo>
                <a:lnTo>
                  <a:pt x="173069" y="25282"/>
                </a:lnTo>
                <a:lnTo>
                  <a:pt x="164641" y="25282"/>
                </a:lnTo>
                <a:lnTo>
                  <a:pt x="164641" y="17022"/>
                </a:lnTo>
                <a:close/>
                <a:moveTo>
                  <a:pt x="181719" y="17022"/>
                </a:moveTo>
                <a:lnTo>
                  <a:pt x="181719" y="25282"/>
                </a:lnTo>
                <a:lnTo>
                  <a:pt x="173292" y="25282"/>
                </a:lnTo>
                <a:lnTo>
                  <a:pt x="173292" y="17022"/>
                </a:lnTo>
                <a:close/>
                <a:moveTo>
                  <a:pt x="190370" y="17022"/>
                </a:moveTo>
                <a:lnTo>
                  <a:pt x="190370" y="25282"/>
                </a:lnTo>
                <a:lnTo>
                  <a:pt x="181942" y="25282"/>
                </a:lnTo>
                <a:lnTo>
                  <a:pt x="181942" y="17022"/>
                </a:lnTo>
                <a:close/>
                <a:moveTo>
                  <a:pt x="199020" y="17022"/>
                </a:moveTo>
                <a:lnTo>
                  <a:pt x="199020" y="25282"/>
                </a:lnTo>
                <a:lnTo>
                  <a:pt x="190593" y="25282"/>
                </a:lnTo>
                <a:lnTo>
                  <a:pt x="190593" y="17022"/>
                </a:lnTo>
                <a:close/>
                <a:moveTo>
                  <a:pt x="207727" y="17022"/>
                </a:moveTo>
                <a:lnTo>
                  <a:pt x="207727" y="25282"/>
                </a:lnTo>
                <a:lnTo>
                  <a:pt x="199244" y="25282"/>
                </a:lnTo>
                <a:lnTo>
                  <a:pt x="199244" y="17022"/>
                </a:lnTo>
                <a:close/>
                <a:moveTo>
                  <a:pt x="216377" y="17022"/>
                </a:moveTo>
                <a:lnTo>
                  <a:pt x="216377" y="25282"/>
                </a:lnTo>
                <a:lnTo>
                  <a:pt x="207950" y="25282"/>
                </a:lnTo>
                <a:lnTo>
                  <a:pt x="207950" y="17022"/>
                </a:lnTo>
                <a:close/>
                <a:moveTo>
                  <a:pt x="225028" y="17022"/>
                </a:moveTo>
                <a:lnTo>
                  <a:pt x="225028" y="25282"/>
                </a:lnTo>
                <a:lnTo>
                  <a:pt x="216601" y="25282"/>
                </a:lnTo>
                <a:lnTo>
                  <a:pt x="216601" y="17022"/>
                </a:lnTo>
                <a:close/>
                <a:moveTo>
                  <a:pt x="233679" y="17022"/>
                </a:moveTo>
                <a:lnTo>
                  <a:pt x="233679" y="25282"/>
                </a:lnTo>
                <a:lnTo>
                  <a:pt x="225251" y="25282"/>
                </a:lnTo>
                <a:lnTo>
                  <a:pt x="225251" y="17022"/>
                </a:lnTo>
                <a:close/>
                <a:moveTo>
                  <a:pt x="242329" y="17022"/>
                </a:moveTo>
                <a:lnTo>
                  <a:pt x="242329" y="25282"/>
                </a:lnTo>
                <a:lnTo>
                  <a:pt x="233902" y="25282"/>
                </a:lnTo>
                <a:lnTo>
                  <a:pt x="233902" y="17022"/>
                </a:lnTo>
                <a:close/>
                <a:moveTo>
                  <a:pt x="250980" y="17022"/>
                </a:moveTo>
                <a:lnTo>
                  <a:pt x="250980" y="25282"/>
                </a:lnTo>
                <a:lnTo>
                  <a:pt x="242553" y="25282"/>
                </a:lnTo>
                <a:lnTo>
                  <a:pt x="242553" y="17022"/>
                </a:lnTo>
                <a:close/>
                <a:moveTo>
                  <a:pt x="259686" y="17022"/>
                </a:moveTo>
                <a:lnTo>
                  <a:pt x="259686" y="25282"/>
                </a:lnTo>
                <a:lnTo>
                  <a:pt x="251203" y="25282"/>
                </a:lnTo>
                <a:lnTo>
                  <a:pt x="251203" y="17022"/>
                </a:lnTo>
                <a:close/>
                <a:moveTo>
                  <a:pt x="268337" y="17022"/>
                </a:moveTo>
                <a:lnTo>
                  <a:pt x="268337" y="25282"/>
                </a:lnTo>
                <a:lnTo>
                  <a:pt x="259910" y="25282"/>
                </a:lnTo>
                <a:lnTo>
                  <a:pt x="259910" y="17022"/>
                </a:lnTo>
                <a:close/>
                <a:moveTo>
                  <a:pt x="276988" y="17022"/>
                </a:moveTo>
                <a:lnTo>
                  <a:pt x="276988" y="25282"/>
                </a:lnTo>
                <a:lnTo>
                  <a:pt x="268560" y="25282"/>
                </a:lnTo>
                <a:lnTo>
                  <a:pt x="268560" y="17022"/>
                </a:lnTo>
                <a:close/>
                <a:moveTo>
                  <a:pt x="17190" y="25505"/>
                </a:moveTo>
                <a:lnTo>
                  <a:pt x="17190" y="33709"/>
                </a:lnTo>
                <a:lnTo>
                  <a:pt x="8762" y="33709"/>
                </a:lnTo>
                <a:lnTo>
                  <a:pt x="8762" y="25505"/>
                </a:lnTo>
                <a:close/>
                <a:moveTo>
                  <a:pt x="25840" y="25505"/>
                </a:moveTo>
                <a:lnTo>
                  <a:pt x="25840" y="33709"/>
                </a:lnTo>
                <a:lnTo>
                  <a:pt x="17413" y="33709"/>
                </a:lnTo>
                <a:lnTo>
                  <a:pt x="17413" y="25505"/>
                </a:lnTo>
                <a:close/>
                <a:moveTo>
                  <a:pt x="34547" y="25505"/>
                </a:moveTo>
                <a:lnTo>
                  <a:pt x="34547" y="33709"/>
                </a:lnTo>
                <a:lnTo>
                  <a:pt x="26064" y="33709"/>
                </a:lnTo>
                <a:lnTo>
                  <a:pt x="26064" y="25505"/>
                </a:lnTo>
                <a:close/>
                <a:moveTo>
                  <a:pt x="43197" y="25505"/>
                </a:moveTo>
                <a:lnTo>
                  <a:pt x="43197" y="33709"/>
                </a:lnTo>
                <a:lnTo>
                  <a:pt x="34770" y="33709"/>
                </a:lnTo>
                <a:lnTo>
                  <a:pt x="34770" y="25505"/>
                </a:lnTo>
                <a:close/>
                <a:moveTo>
                  <a:pt x="51848" y="25505"/>
                </a:moveTo>
                <a:lnTo>
                  <a:pt x="51848" y="33709"/>
                </a:lnTo>
                <a:lnTo>
                  <a:pt x="43421" y="33709"/>
                </a:lnTo>
                <a:lnTo>
                  <a:pt x="43421" y="25505"/>
                </a:lnTo>
                <a:close/>
                <a:moveTo>
                  <a:pt x="60499" y="25505"/>
                </a:moveTo>
                <a:lnTo>
                  <a:pt x="60499" y="33709"/>
                </a:lnTo>
                <a:lnTo>
                  <a:pt x="52071" y="33709"/>
                </a:lnTo>
                <a:lnTo>
                  <a:pt x="52071" y="25505"/>
                </a:lnTo>
                <a:close/>
                <a:moveTo>
                  <a:pt x="69149" y="25505"/>
                </a:moveTo>
                <a:lnTo>
                  <a:pt x="69149" y="33709"/>
                </a:lnTo>
                <a:lnTo>
                  <a:pt x="60722" y="33709"/>
                </a:lnTo>
                <a:lnTo>
                  <a:pt x="60722" y="25505"/>
                </a:lnTo>
                <a:close/>
                <a:moveTo>
                  <a:pt x="77800" y="25505"/>
                </a:moveTo>
                <a:lnTo>
                  <a:pt x="77800" y="33709"/>
                </a:lnTo>
                <a:lnTo>
                  <a:pt x="69373" y="33709"/>
                </a:lnTo>
                <a:lnTo>
                  <a:pt x="69373" y="25505"/>
                </a:lnTo>
                <a:close/>
                <a:moveTo>
                  <a:pt x="86506" y="25505"/>
                </a:moveTo>
                <a:lnTo>
                  <a:pt x="86506" y="33709"/>
                </a:lnTo>
                <a:lnTo>
                  <a:pt x="78023" y="33709"/>
                </a:lnTo>
                <a:lnTo>
                  <a:pt x="78023" y="25505"/>
                </a:lnTo>
                <a:close/>
                <a:moveTo>
                  <a:pt x="95157" y="25505"/>
                </a:moveTo>
                <a:lnTo>
                  <a:pt x="95157" y="33709"/>
                </a:lnTo>
                <a:lnTo>
                  <a:pt x="86730" y="33709"/>
                </a:lnTo>
                <a:lnTo>
                  <a:pt x="86730" y="25505"/>
                </a:lnTo>
                <a:close/>
                <a:moveTo>
                  <a:pt x="103808" y="25505"/>
                </a:moveTo>
                <a:lnTo>
                  <a:pt x="103808" y="33709"/>
                </a:lnTo>
                <a:lnTo>
                  <a:pt x="95380" y="33709"/>
                </a:lnTo>
                <a:lnTo>
                  <a:pt x="95380" y="25505"/>
                </a:lnTo>
                <a:close/>
                <a:moveTo>
                  <a:pt x="112458" y="25505"/>
                </a:moveTo>
                <a:lnTo>
                  <a:pt x="112458" y="33709"/>
                </a:lnTo>
                <a:lnTo>
                  <a:pt x="104031" y="33709"/>
                </a:lnTo>
                <a:lnTo>
                  <a:pt x="104031" y="25505"/>
                </a:lnTo>
                <a:close/>
                <a:moveTo>
                  <a:pt x="121109" y="25505"/>
                </a:moveTo>
                <a:lnTo>
                  <a:pt x="121109" y="33709"/>
                </a:lnTo>
                <a:lnTo>
                  <a:pt x="112681" y="33709"/>
                </a:lnTo>
                <a:lnTo>
                  <a:pt x="112681" y="25505"/>
                </a:lnTo>
                <a:close/>
                <a:moveTo>
                  <a:pt x="129760" y="25505"/>
                </a:moveTo>
                <a:lnTo>
                  <a:pt x="129760" y="33709"/>
                </a:lnTo>
                <a:lnTo>
                  <a:pt x="121332" y="33709"/>
                </a:lnTo>
                <a:lnTo>
                  <a:pt x="121332" y="25505"/>
                </a:lnTo>
                <a:close/>
                <a:moveTo>
                  <a:pt x="138410" y="25505"/>
                </a:moveTo>
                <a:lnTo>
                  <a:pt x="138410" y="33709"/>
                </a:lnTo>
                <a:lnTo>
                  <a:pt x="129983" y="33709"/>
                </a:lnTo>
                <a:lnTo>
                  <a:pt x="129983" y="25505"/>
                </a:lnTo>
                <a:close/>
                <a:moveTo>
                  <a:pt x="147117" y="25505"/>
                </a:moveTo>
                <a:lnTo>
                  <a:pt x="147117" y="33709"/>
                </a:lnTo>
                <a:lnTo>
                  <a:pt x="138633" y="33709"/>
                </a:lnTo>
                <a:lnTo>
                  <a:pt x="138633" y="25505"/>
                </a:lnTo>
                <a:close/>
                <a:moveTo>
                  <a:pt x="155767" y="25505"/>
                </a:moveTo>
                <a:lnTo>
                  <a:pt x="155767" y="33709"/>
                </a:lnTo>
                <a:lnTo>
                  <a:pt x="147340" y="33709"/>
                </a:lnTo>
                <a:lnTo>
                  <a:pt x="147340" y="25505"/>
                </a:lnTo>
                <a:close/>
                <a:moveTo>
                  <a:pt x="164418" y="25505"/>
                </a:moveTo>
                <a:lnTo>
                  <a:pt x="164418" y="33709"/>
                </a:lnTo>
                <a:lnTo>
                  <a:pt x="155990" y="33709"/>
                </a:lnTo>
                <a:lnTo>
                  <a:pt x="155990" y="25505"/>
                </a:lnTo>
                <a:close/>
                <a:moveTo>
                  <a:pt x="173069" y="25505"/>
                </a:moveTo>
                <a:lnTo>
                  <a:pt x="173069" y="33709"/>
                </a:lnTo>
                <a:lnTo>
                  <a:pt x="164641" y="33709"/>
                </a:lnTo>
                <a:lnTo>
                  <a:pt x="164641" y="25505"/>
                </a:lnTo>
                <a:close/>
                <a:moveTo>
                  <a:pt x="181719" y="25505"/>
                </a:moveTo>
                <a:lnTo>
                  <a:pt x="181719" y="33709"/>
                </a:lnTo>
                <a:lnTo>
                  <a:pt x="173292" y="33709"/>
                </a:lnTo>
                <a:lnTo>
                  <a:pt x="173292" y="25505"/>
                </a:lnTo>
                <a:close/>
                <a:moveTo>
                  <a:pt x="190370" y="25505"/>
                </a:moveTo>
                <a:lnTo>
                  <a:pt x="190370" y="33709"/>
                </a:lnTo>
                <a:lnTo>
                  <a:pt x="181942" y="33709"/>
                </a:lnTo>
                <a:lnTo>
                  <a:pt x="181942" y="25505"/>
                </a:lnTo>
                <a:close/>
                <a:moveTo>
                  <a:pt x="199020" y="25505"/>
                </a:moveTo>
                <a:lnTo>
                  <a:pt x="199020" y="33709"/>
                </a:lnTo>
                <a:lnTo>
                  <a:pt x="190593" y="33709"/>
                </a:lnTo>
                <a:lnTo>
                  <a:pt x="190593" y="25505"/>
                </a:lnTo>
                <a:close/>
                <a:moveTo>
                  <a:pt x="207727" y="25505"/>
                </a:moveTo>
                <a:lnTo>
                  <a:pt x="207727" y="33709"/>
                </a:lnTo>
                <a:lnTo>
                  <a:pt x="199244" y="33709"/>
                </a:lnTo>
                <a:lnTo>
                  <a:pt x="199244" y="25505"/>
                </a:lnTo>
                <a:close/>
                <a:moveTo>
                  <a:pt x="216377" y="25505"/>
                </a:moveTo>
                <a:lnTo>
                  <a:pt x="216377" y="33709"/>
                </a:lnTo>
                <a:lnTo>
                  <a:pt x="207950" y="33709"/>
                </a:lnTo>
                <a:lnTo>
                  <a:pt x="207950" y="25505"/>
                </a:lnTo>
                <a:close/>
                <a:moveTo>
                  <a:pt x="225028" y="25505"/>
                </a:moveTo>
                <a:lnTo>
                  <a:pt x="225028" y="33709"/>
                </a:lnTo>
                <a:lnTo>
                  <a:pt x="216601" y="33709"/>
                </a:lnTo>
                <a:lnTo>
                  <a:pt x="216601" y="25505"/>
                </a:lnTo>
                <a:close/>
                <a:moveTo>
                  <a:pt x="233679" y="25505"/>
                </a:moveTo>
                <a:lnTo>
                  <a:pt x="233679" y="33709"/>
                </a:lnTo>
                <a:lnTo>
                  <a:pt x="225251" y="33709"/>
                </a:lnTo>
                <a:lnTo>
                  <a:pt x="225251" y="25505"/>
                </a:lnTo>
                <a:close/>
                <a:moveTo>
                  <a:pt x="242329" y="25505"/>
                </a:moveTo>
                <a:lnTo>
                  <a:pt x="242329" y="33709"/>
                </a:lnTo>
                <a:lnTo>
                  <a:pt x="233902" y="33709"/>
                </a:lnTo>
                <a:lnTo>
                  <a:pt x="233902" y="25505"/>
                </a:lnTo>
                <a:close/>
                <a:moveTo>
                  <a:pt x="250980" y="25505"/>
                </a:moveTo>
                <a:lnTo>
                  <a:pt x="250980" y="33709"/>
                </a:lnTo>
                <a:lnTo>
                  <a:pt x="242553" y="33709"/>
                </a:lnTo>
                <a:lnTo>
                  <a:pt x="242553" y="25505"/>
                </a:lnTo>
                <a:close/>
                <a:moveTo>
                  <a:pt x="259686" y="25505"/>
                </a:moveTo>
                <a:lnTo>
                  <a:pt x="259686" y="33709"/>
                </a:lnTo>
                <a:lnTo>
                  <a:pt x="251203" y="33709"/>
                </a:lnTo>
                <a:lnTo>
                  <a:pt x="251203" y="25505"/>
                </a:lnTo>
                <a:close/>
                <a:moveTo>
                  <a:pt x="268337" y="25505"/>
                </a:moveTo>
                <a:lnTo>
                  <a:pt x="268337" y="33709"/>
                </a:lnTo>
                <a:lnTo>
                  <a:pt x="259910" y="33709"/>
                </a:lnTo>
                <a:lnTo>
                  <a:pt x="259910" y="25505"/>
                </a:lnTo>
                <a:close/>
                <a:moveTo>
                  <a:pt x="276988" y="25505"/>
                </a:moveTo>
                <a:lnTo>
                  <a:pt x="276988" y="33709"/>
                </a:lnTo>
                <a:lnTo>
                  <a:pt x="268560" y="33709"/>
                </a:lnTo>
                <a:lnTo>
                  <a:pt x="268560" y="25505"/>
                </a:lnTo>
                <a:close/>
                <a:moveTo>
                  <a:pt x="17190" y="33933"/>
                </a:moveTo>
                <a:lnTo>
                  <a:pt x="17190" y="42193"/>
                </a:lnTo>
                <a:lnTo>
                  <a:pt x="8762" y="42193"/>
                </a:lnTo>
                <a:lnTo>
                  <a:pt x="8762" y="33933"/>
                </a:lnTo>
                <a:close/>
                <a:moveTo>
                  <a:pt x="25840" y="33933"/>
                </a:moveTo>
                <a:lnTo>
                  <a:pt x="25840" y="42193"/>
                </a:lnTo>
                <a:lnTo>
                  <a:pt x="17413" y="42193"/>
                </a:lnTo>
                <a:lnTo>
                  <a:pt x="17413" y="33933"/>
                </a:lnTo>
                <a:close/>
                <a:moveTo>
                  <a:pt x="34547" y="33933"/>
                </a:moveTo>
                <a:lnTo>
                  <a:pt x="34547" y="42193"/>
                </a:lnTo>
                <a:lnTo>
                  <a:pt x="26064" y="42193"/>
                </a:lnTo>
                <a:lnTo>
                  <a:pt x="26064" y="33933"/>
                </a:lnTo>
                <a:close/>
                <a:moveTo>
                  <a:pt x="43197" y="33933"/>
                </a:moveTo>
                <a:lnTo>
                  <a:pt x="43197" y="42193"/>
                </a:lnTo>
                <a:lnTo>
                  <a:pt x="34770" y="42193"/>
                </a:lnTo>
                <a:lnTo>
                  <a:pt x="34770" y="33933"/>
                </a:lnTo>
                <a:close/>
                <a:moveTo>
                  <a:pt x="51848" y="33933"/>
                </a:moveTo>
                <a:lnTo>
                  <a:pt x="51848" y="42193"/>
                </a:lnTo>
                <a:lnTo>
                  <a:pt x="43421" y="42193"/>
                </a:lnTo>
                <a:lnTo>
                  <a:pt x="43421" y="33933"/>
                </a:lnTo>
                <a:close/>
                <a:moveTo>
                  <a:pt x="60499" y="33933"/>
                </a:moveTo>
                <a:lnTo>
                  <a:pt x="60499" y="42193"/>
                </a:lnTo>
                <a:lnTo>
                  <a:pt x="52071" y="42193"/>
                </a:lnTo>
                <a:lnTo>
                  <a:pt x="52071" y="33933"/>
                </a:lnTo>
                <a:close/>
                <a:moveTo>
                  <a:pt x="69149" y="33933"/>
                </a:moveTo>
                <a:lnTo>
                  <a:pt x="69149" y="42193"/>
                </a:lnTo>
                <a:lnTo>
                  <a:pt x="60722" y="42193"/>
                </a:lnTo>
                <a:lnTo>
                  <a:pt x="60722" y="33933"/>
                </a:lnTo>
                <a:close/>
                <a:moveTo>
                  <a:pt x="77800" y="33933"/>
                </a:moveTo>
                <a:lnTo>
                  <a:pt x="77800" y="42193"/>
                </a:lnTo>
                <a:lnTo>
                  <a:pt x="69373" y="42193"/>
                </a:lnTo>
                <a:lnTo>
                  <a:pt x="69373" y="33933"/>
                </a:lnTo>
                <a:close/>
                <a:moveTo>
                  <a:pt x="86506" y="33933"/>
                </a:moveTo>
                <a:lnTo>
                  <a:pt x="86506" y="42193"/>
                </a:lnTo>
                <a:lnTo>
                  <a:pt x="78023" y="42193"/>
                </a:lnTo>
                <a:lnTo>
                  <a:pt x="78023" y="33933"/>
                </a:lnTo>
                <a:close/>
                <a:moveTo>
                  <a:pt x="95157" y="33933"/>
                </a:moveTo>
                <a:lnTo>
                  <a:pt x="95157" y="42193"/>
                </a:lnTo>
                <a:lnTo>
                  <a:pt x="86730" y="42193"/>
                </a:lnTo>
                <a:lnTo>
                  <a:pt x="86730" y="33933"/>
                </a:lnTo>
                <a:close/>
                <a:moveTo>
                  <a:pt x="103808" y="33933"/>
                </a:moveTo>
                <a:lnTo>
                  <a:pt x="103808" y="42193"/>
                </a:lnTo>
                <a:lnTo>
                  <a:pt x="95380" y="42193"/>
                </a:lnTo>
                <a:lnTo>
                  <a:pt x="95380" y="33933"/>
                </a:lnTo>
                <a:close/>
                <a:moveTo>
                  <a:pt x="112458" y="33933"/>
                </a:moveTo>
                <a:lnTo>
                  <a:pt x="112458" y="42193"/>
                </a:lnTo>
                <a:lnTo>
                  <a:pt x="104031" y="42193"/>
                </a:lnTo>
                <a:lnTo>
                  <a:pt x="104031" y="33933"/>
                </a:lnTo>
                <a:close/>
                <a:moveTo>
                  <a:pt x="121109" y="33933"/>
                </a:moveTo>
                <a:lnTo>
                  <a:pt x="121109" y="42193"/>
                </a:lnTo>
                <a:lnTo>
                  <a:pt x="112681" y="42193"/>
                </a:lnTo>
                <a:lnTo>
                  <a:pt x="112681" y="33933"/>
                </a:lnTo>
                <a:close/>
                <a:moveTo>
                  <a:pt x="129760" y="33933"/>
                </a:moveTo>
                <a:lnTo>
                  <a:pt x="129760" y="42193"/>
                </a:lnTo>
                <a:lnTo>
                  <a:pt x="121332" y="42193"/>
                </a:lnTo>
                <a:lnTo>
                  <a:pt x="121332" y="33933"/>
                </a:lnTo>
                <a:close/>
                <a:moveTo>
                  <a:pt x="138410" y="33933"/>
                </a:moveTo>
                <a:lnTo>
                  <a:pt x="138410" y="42193"/>
                </a:lnTo>
                <a:lnTo>
                  <a:pt x="129983" y="42193"/>
                </a:lnTo>
                <a:lnTo>
                  <a:pt x="129983" y="33933"/>
                </a:lnTo>
                <a:close/>
                <a:moveTo>
                  <a:pt x="147117" y="33933"/>
                </a:moveTo>
                <a:lnTo>
                  <a:pt x="147117" y="42193"/>
                </a:lnTo>
                <a:lnTo>
                  <a:pt x="138633" y="42193"/>
                </a:lnTo>
                <a:lnTo>
                  <a:pt x="138633" y="33933"/>
                </a:lnTo>
                <a:close/>
                <a:moveTo>
                  <a:pt x="155767" y="33933"/>
                </a:moveTo>
                <a:lnTo>
                  <a:pt x="155767" y="42193"/>
                </a:lnTo>
                <a:lnTo>
                  <a:pt x="147340" y="42193"/>
                </a:lnTo>
                <a:lnTo>
                  <a:pt x="147340" y="33933"/>
                </a:lnTo>
                <a:close/>
                <a:moveTo>
                  <a:pt x="164418" y="33933"/>
                </a:moveTo>
                <a:lnTo>
                  <a:pt x="164418" y="42193"/>
                </a:lnTo>
                <a:lnTo>
                  <a:pt x="155990" y="42193"/>
                </a:lnTo>
                <a:lnTo>
                  <a:pt x="155990" y="33933"/>
                </a:lnTo>
                <a:close/>
                <a:moveTo>
                  <a:pt x="173069" y="33933"/>
                </a:moveTo>
                <a:lnTo>
                  <a:pt x="173069" y="42193"/>
                </a:lnTo>
                <a:lnTo>
                  <a:pt x="164641" y="42193"/>
                </a:lnTo>
                <a:lnTo>
                  <a:pt x="164641" y="33933"/>
                </a:lnTo>
                <a:close/>
                <a:moveTo>
                  <a:pt x="181719" y="33933"/>
                </a:moveTo>
                <a:lnTo>
                  <a:pt x="181719" y="42193"/>
                </a:lnTo>
                <a:lnTo>
                  <a:pt x="173292" y="42193"/>
                </a:lnTo>
                <a:lnTo>
                  <a:pt x="173292" y="33933"/>
                </a:lnTo>
                <a:close/>
                <a:moveTo>
                  <a:pt x="190370" y="33933"/>
                </a:moveTo>
                <a:lnTo>
                  <a:pt x="190370" y="42193"/>
                </a:lnTo>
                <a:lnTo>
                  <a:pt x="181942" y="42193"/>
                </a:lnTo>
                <a:lnTo>
                  <a:pt x="181942" y="33933"/>
                </a:lnTo>
                <a:close/>
                <a:moveTo>
                  <a:pt x="199020" y="33933"/>
                </a:moveTo>
                <a:lnTo>
                  <a:pt x="199020" y="42193"/>
                </a:lnTo>
                <a:lnTo>
                  <a:pt x="190593" y="42193"/>
                </a:lnTo>
                <a:lnTo>
                  <a:pt x="190593" y="33933"/>
                </a:lnTo>
                <a:close/>
                <a:moveTo>
                  <a:pt x="207727" y="33933"/>
                </a:moveTo>
                <a:lnTo>
                  <a:pt x="207727" y="42193"/>
                </a:lnTo>
                <a:lnTo>
                  <a:pt x="199244" y="42193"/>
                </a:lnTo>
                <a:lnTo>
                  <a:pt x="199244" y="33933"/>
                </a:lnTo>
                <a:close/>
                <a:moveTo>
                  <a:pt x="216377" y="33933"/>
                </a:moveTo>
                <a:lnTo>
                  <a:pt x="216377" y="42193"/>
                </a:lnTo>
                <a:lnTo>
                  <a:pt x="207950" y="42193"/>
                </a:lnTo>
                <a:lnTo>
                  <a:pt x="207950" y="33933"/>
                </a:lnTo>
                <a:close/>
                <a:moveTo>
                  <a:pt x="225028" y="33933"/>
                </a:moveTo>
                <a:lnTo>
                  <a:pt x="225028" y="42193"/>
                </a:lnTo>
                <a:lnTo>
                  <a:pt x="216601" y="42193"/>
                </a:lnTo>
                <a:lnTo>
                  <a:pt x="216601" y="33933"/>
                </a:lnTo>
                <a:close/>
                <a:moveTo>
                  <a:pt x="233679" y="33933"/>
                </a:moveTo>
                <a:lnTo>
                  <a:pt x="233679" y="42193"/>
                </a:lnTo>
                <a:lnTo>
                  <a:pt x="225251" y="42193"/>
                </a:lnTo>
                <a:lnTo>
                  <a:pt x="225251" y="33933"/>
                </a:lnTo>
                <a:close/>
                <a:moveTo>
                  <a:pt x="242329" y="33933"/>
                </a:moveTo>
                <a:lnTo>
                  <a:pt x="242329" y="42193"/>
                </a:lnTo>
                <a:lnTo>
                  <a:pt x="233902" y="42193"/>
                </a:lnTo>
                <a:lnTo>
                  <a:pt x="233902" y="33933"/>
                </a:lnTo>
                <a:close/>
                <a:moveTo>
                  <a:pt x="250980" y="33933"/>
                </a:moveTo>
                <a:lnTo>
                  <a:pt x="250980" y="42193"/>
                </a:lnTo>
                <a:lnTo>
                  <a:pt x="242553" y="42193"/>
                </a:lnTo>
                <a:lnTo>
                  <a:pt x="242553" y="33933"/>
                </a:lnTo>
                <a:close/>
                <a:moveTo>
                  <a:pt x="259686" y="33933"/>
                </a:moveTo>
                <a:lnTo>
                  <a:pt x="259686" y="42193"/>
                </a:lnTo>
                <a:lnTo>
                  <a:pt x="251203" y="42193"/>
                </a:lnTo>
                <a:lnTo>
                  <a:pt x="251203" y="33933"/>
                </a:lnTo>
                <a:close/>
                <a:moveTo>
                  <a:pt x="268337" y="33933"/>
                </a:moveTo>
                <a:lnTo>
                  <a:pt x="268337" y="42193"/>
                </a:lnTo>
                <a:lnTo>
                  <a:pt x="259910" y="42193"/>
                </a:lnTo>
                <a:lnTo>
                  <a:pt x="259910" y="33933"/>
                </a:lnTo>
                <a:close/>
                <a:moveTo>
                  <a:pt x="276988" y="33933"/>
                </a:moveTo>
                <a:lnTo>
                  <a:pt x="276988" y="42193"/>
                </a:lnTo>
                <a:lnTo>
                  <a:pt x="268560" y="42193"/>
                </a:lnTo>
                <a:lnTo>
                  <a:pt x="268560" y="33933"/>
                </a:lnTo>
                <a:close/>
                <a:moveTo>
                  <a:pt x="17190" y="42416"/>
                </a:moveTo>
                <a:lnTo>
                  <a:pt x="17190" y="50620"/>
                </a:lnTo>
                <a:lnTo>
                  <a:pt x="8762" y="50620"/>
                </a:lnTo>
                <a:lnTo>
                  <a:pt x="8762" y="42416"/>
                </a:lnTo>
                <a:close/>
                <a:moveTo>
                  <a:pt x="25840" y="42416"/>
                </a:moveTo>
                <a:lnTo>
                  <a:pt x="25840" y="50620"/>
                </a:lnTo>
                <a:lnTo>
                  <a:pt x="17413" y="50620"/>
                </a:lnTo>
                <a:lnTo>
                  <a:pt x="17413" y="42416"/>
                </a:lnTo>
                <a:close/>
                <a:moveTo>
                  <a:pt x="34547" y="42416"/>
                </a:moveTo>
                <a:lnTo>
                  <a:pt x="34547" y="50620"/>
                </a:lnTo>
                <a:lnTo>
                  <a:pt x="26064" y="50620"/>
                </a:lnTo>
                <a:lnTo>
                  <a:pt x="26064" y="42416"/>
                </a:lnTo>
                <a:close/>
                <a:moveTo>
                  <a:pt x="43197" y="42416"/>
                </a:moveTo>
                <a:lnTo>
                  <a:pt x="43197" y="50620"/>
                </a:lnTo>
                <a:lnTo>
                  <a:pt x="34770" y="50620"/>
                </a:lnTo>
                <a:lnTo>
                  <a:pt x="34770" y="42416"/>
                </a:lnTo>
                <a:close/>
                <a:moveTo>
                  <a:pt x="51848" y="42416"/>
                </a:moveTo>
                <a:lnTo>
                  <a:pt x="51848" y="50620"/>
                </a:lnTo>
                <a:lnTo>
                  <a:pt x="43421" y="50620"/>
                </a:lnTo>
                <a:lnTo>
                  <a:pt x="43421" y="42416"/>
                </a:lnTo>
                <a:close/>
                <a:moveTo>
                  <a:pt x="60499" y="42416"/>
                </a:moveTo>
                <a:lnTo>
                  <a:pt x="60499" y="50620"/>
                </a:lnTo>
                <a:lnTo>
                  <a:pt x="52071" y="50620"/>
                </a:lnTo>
                <a:lnTo>
                  <a:pt x="52071" y="42416"/>
                </a:lnTo>
                <a:close/>
                <a:moveTo>
                  <a:pt x="69149" y="42416"/>
                </a:moveTo>
                <a:lnTo>
                  <a:pt x="69149" y="50620"/>
                </a:lnTo>
                <a:lnTo>
                  <a:pt x="60722" y="50620"/>
                </a:lnTo>
                <a:lnTo>
                  <a:pt x="60722" y="42416"/>
                </a:lnTo>
                <a:close/>
                <a:moveTo>
                  <a:pt x="77800" y="42416"/>
                </a:moveTo>
                <a:lnTo>
                  <a:pt x="77800" y="50620"/>
                </a:lnTo>
                <a:lnTo>
                  <a:pt x="69373" y="50620"/>
                </a:lnTo>
                <a:lnTo>
                  <a:pt x="69373" y="42416"/>
                </a:lnTo>
                <a:close/>
                <a:moveTo>
                  <a:pt x="86506" y="42416"/>
                </a:moveTo>
                <a:lnTo>
                  <a:pt x="86506" y="50620"/>
                </a:lnTo>
                <a:lnTo>
                  <a:pt x="78023" y="50620"/>
                </a:lnTo>
                <a:lnTo>
                  <a:pt x="78023" y="42416"/>
                </a:lnTo>
                <a:close/>
                <a:moveTo>
                  <a:pt x="95157" y="42416"/>
                </a:moveTo>
                <a:lnTo>
                  <a:pt x="95157" y="50620"/>
                </a:lnTo>
                <a:lnTo>
                  <a:pt x="86730" y="50620"/>
                </a:lnTo>
                <a:lnTo>
                  <a:pt x="86730" y="42416"/>
                </a:lnTo>
                <a:close/>
                <a:moveTo>
                  <a:pt x="103808" y="42416"/>
                </a:moveTo>
                <a:lnTo>
                  <a:pt x="103808" y="50620"/>
                </a:lnTo>
                <a:lnTo>
                  <a:pt x="95380" y="50620"/>
                </a:lnTo>
                <a:lnTo>
                  <a:pt x="95380" y="42416"/>
                </a:lnTo>
                <a:close/>
                <a:moveTo>
                  <a:pt x="112458" y="42416"/>
                </a:moveTo>
                <a:lnTo>
                  <a:pt x="112458" y="50620"/>
                </a:lnTo>
                <a:lnTo>
                  <a:pt x="104031" y="50620"/>
                </a:lnTo>
                <a:lnTo>
                  <a:pt x="104031" y="42416"/>
                </a:lnTo>
                <a:close/>
                <a:moveTo>
                  <a:pt x="121109" y="42416"/>
                </a:moveTo>
                <a:lnTo>
                  <a:pt x="121109" y="50620"/>
                </a:lnTo>
                <a:lnTo>
                  <a:pt x="112681" y="50620"/>
                </a:lnTo>
                <a:lnTo>
                  <a:pt x="112681" y="42416"/>
                </a:lnTo>
                <a:close/>
                <a:moveTo>
                  <a:pt x="129760" y="42416"/>
                </a:moveTo>
                <a:lnTo>
                  <a:pt x="129760" y="50620"/>
                </a:lnTo>
                <a:lnTo>
                  <a:pt x="121332" y="50620"/>
                </a:lnTo>
                <a:lnTo>
                  <a:pt x="121332" y="42416"/>
                </a:lnTo>
                <a:close/>
                <a:moveTo>
                  <a:pt x="138410" y="42416"/>
                </a:moveTo>
                <a:lnTo>
                  <a:pt x="138410" y="50620"/>
                </a:lnTo>
                <a:lnTo>
                  <a:pt x="129983" y="50620"/>
                </a:lnTo>
                <a:lnTo>
                  <a:pt x="129983" y="42416"/>
                </a:lnTo>
                <a:close/>
                <a:moveTo>
                  <a:pt x="147117" y="42416"/>
                </a:moveTo>
                <a:lnTo>
                  <a:pt x="147117" y="50620"/>
                </a:lnTo>
                <a:lnTo>
                  <a:pt x="138633" y="50620"/>
                </a:lnTo>
                <a:lnTo>
                  <a:pt x="138633" y="42416"/>
                </a:lnTo>
                <a:close/>
                <a:moveTo>
                  <a:pt x="155767" y="42416"/>
                </a:moveTo>
                <a:lnTo>
                  <a:pt x="155767" y="50620"/>
                </a:lnTo>
                <a:lnTo>
                  <a:pt x="147340" y="50620"/>
                </a:lnTo>
                <a:lnTo>
                  <a:pt x="147340" y="42416"/>
                </a:lnTo>
                <a:close/>
                <a:moveTo>
                  <a:pt x="164418" y="42416"/>
                </a:moveTo>
                <a:lnTo>
                  <a:pt x="164418" y="50620"/>
                </a:lnTo>
                <a:lnTo>
                  <a:pt x="155990" y="50620"/>
                </a:lnTo>
                <a:lnTo>
                  <a:pt x="155990" y="42416"/>
                </a:lnTo>
                <a:close/>
                <a:moveTo>
                  <a:pt x="173069" y="42416"/>
                </a:moveTo>
                <a:lnTo>
                  <a:pt x="173069" y="50620"/>
                </a:lnTo>
                <a:lnTo>
                  <a:pt x="164641" y="50620"/>
                </a:lnTo>
                <a:lnTo>
                  <a:pt x="164641" y="42416"/>
                </a:lnTo>
                <a:close/>
                <a:moveTo>
                  <a:pt x="181719" y="42416"/>
                </a:moveTo>
                <a:lnTo>
                  <a:pt x="181719" y="50620"/>
                </a:lnTo>
                <a:lnTo>
                  <a:pt x="173292" y="50620"/>
                </a:lnTo>
                <a:lnTo>
                  <a:pt x="173292" y="42416"/>
                </a:lnTo>
                <a:close/>
                <a:moveTo>
                  <a:pt x="190370" y="42416"/>
                </a:moveTo>
                <a:lnTo>
                  <a:pt x="190370" y="50620"/>
                </a:lnTo>
                <a:lnTo>
                  <a:pt x="181942" y="50620"/>
                </a:lnTo>
                <a:lnTo>
                  <a:pt x="181942" y="42416"/>
                </a:lnTo>
                <a:close/>
                <a:moveTo>
                  <a:pt x="199020" y="42416"/>
                </a:moveTo>
                <a:lnTo>
                  <a:pt x="199020" y="50620"/>
                </a:lnTo>
                <a:lnTo>
                  <a:pt x="190593" y="50620"/>
                </a:lnTo>
                <a:lnTo>
                  <a:pt x="190593" y="42416"/>
                </a:lnTo>
                <a:close/>
                <a:moveTo>
                  <a:pt x="207727" y="42416"/>
                </a:moveTo>
                <a:lnTo>
                  <a:pt x="207727" y="50620"/>
                </a:lnTo>
                <a:lnTo>
                  <a:pt x="199244" y="50620"/>
                </a:lnTo>
                <a:lnTo>
                  <a:pt x="199244" y="42416"/>
                </a:lnTo>
                <a:close/>
                <a:moveTo>
                  <a:pt x="216377" y="42416"/>
                </a:moveTo>
                <a:lnTo>
                  <a:pt x="216377" y="50620"/>
                </a:lnTo>
                <a:lnTo>
                  <a:pt x="207950" y="50620"/>
                </a:lnTo>
                <a:lnTo>
                  <a:pt x="207950" y="42416"/>
                </a:lnTo>
                <a:close/>
                <a:moveTo>
                  <a:pt x="225028" y="42416"/>
                </a:moveTo>
                <a:lnTo>
                  <a:pt x="225028" y="50620"/>
                </a:lnTo>
                <a:lnTo>
                  <a:pt x="216601" y="50620"/>
                </a:lnTo>
                <a:lnTo>
                  <a:pt x="216601" y="42416"/>
                </a:lnTo>
                <a:close/>
                <a:moveTo>
                  <a:pt x="233679" y="42416"/>
                </a:moveTo>
                <a:lnTo>
                  <a:pt x="233679" y="50620"/>
                </a:lnTo>
                <a:lnTo>
                  <a:pt x="225251" y="50620"/>
                </a:lnTo>
                <a:lnTo>
                  <a:pt x="225251" y="42416"/>
                </a:lnTo>
                <a:close/>
                <a:moveTo>
                  <a:pt x="242329" y="42416"/>
                </a:moveTo>
                <a:lnTo>
                  <a:pt x="242329" y="50620"/>
                </a:lnTo>
                <a:lnTo>
                  <a:pt x="233902" y="50620"/>
                </a:lnTo>
                <a:lnTo>
                  <a:pt x="233902" y="42416"/>
                </a:lnTo>
                <a:close/>
                <a:moveTo>
                  <a:pt x="250980" y="42416"/>
                </a:moveTo>
                <a:lnTo>
                  <a:pt x="250980" y="50620"/>
                </a:lnTo>
                <a:lnTo>
                  <a:pt x="242553" y="50620"/>
                </a:lnTo>
                <a:lnTo>
                  <a:pt x="242553" y="42416"/>
                </a:lnTo>
                <a:close/>
                <a:moveTo>
                  <a:pt x="259686" y="42416"/>
                </a:moveTo>
                <a:lnTo>
                  <a:pt x="259686" y="50620"/>
                </a:lnTo>
                <a:lnTo>
                  <a:pt x="251203" y="50620"/>
                </a:lnTo>
                <a:lnTo>
                  <a:pt x="251203" y="42416"/>
                </a:lnTo>
                <a:close/>
                <a:moveTo>
                  <a:pt x="268337" y="42416"/>
                </a:moveTo>
                <a:lnTo>
                  <a:pt x="268337" y="50620"/>
                </a:lnTo>
                <a:lnTo>
                  <a:pt x="259910" y="50620"/>
                </a:lnTo>
                <a:lnTo>
                  <a:pt x="259910" y="42416"/>
                </a:lnTo>
                <a:close/>
                <a:moveTo>
                  <a:pt x="276988" y="42416"/>
                </a:moveTo>
                <a:lnTo>
                  <a:pt x="276988" y="50620"/>
                </a:lnTo>
                <a:lnTo>
                  <a:pt x="268560" y="50620"/>
                </a:lnTo>
                <a:lnTo>
                  <a:pt x="268560" y="42416"/>
                </a:lnTo>
                <a:close/>
                <a:moveTo>
                  <a:pt x="17190" y="50843"/>
                </a:moveTo>
                <a:lnTo>
                  <a:pt x="17190" y="59103"/>
                </a:lnTo>
                <a:lnTo>
                  <a:pt x="8762" y="59103"/>
                </a:lnTo>
                <a:lnTo>
                  <a:pt x="8762" y="50843"/>
                </a:lnTo>
                <a:close/>
                <a:moveTo>
                  <a:pt x="25840" y="50843"/>
                </a:moveTo>
                <a:lnTo>
                  <a:pt x="25840" y="59103"/>
                </a:lnTo>
                <a:lnTo>
                  <a:pt x="17413" y="59103"/>
                </a:lnTo>
                <a:lnTo>
                  <a:pt x="17413" y="50843"/>
                </a:lnTo>
                <a:close/>
                <a:moveTo>
                  <a:pt x="34547" y="50843"/>
                </a:moveTo>
                <a:lnTo>
                  <a:pt x="34547" y="59103"/>
                </a:lnTo>
                <a:lnTo>
                  <a:pt x="26064" y="59103"/>
                </a:lnTo>
                <a:lnTo>
                  <a:pt x="26064" y="50843"/>
                </a:lnTo>
                <a:close/>
                <a:moveTo>
                  <a:pt x="43197" y="50843"/>
                </a:moveTo>
                <a:lnTo>
                  <a:pt x="43197" y="59103"/>
                </a:lnTo>
                <a:lnTo>
                  <a:pt x="34770" y="59103"/>
                </a:lnTo>
                <a:lnTo>
                  <a:pt x="34770" y="50843"/>
                </a:lnTo>
                <a:close/>
                <a:moveTo>
                  <a:pt x="51848" y="50843"/>
                </a:moveTo>
                <a:lnTo>
                  <a:pt x="51848" y="59103"/>
                </a:lnTo>
                <a:lnTo>
                  <a:pt x="43421" y="59103"/>
                </a:lnTo>
                <a:lnTo>
                  <a:pt x="43421" y="50843"/>
                </a:lnTo>
                <a:close/>
                <a:moveTo>
                  <a:pt x="60499" y="50843"/>
                </a:moveTo>
                <a:lnTo>
                  <a:pt x="60499" y="59103"/>
                </a:lnTo>
                <a:lnTo>
                  <a:pt x="52071" y="59103"/>
                </a:lnTo>
                <a:lnTo>
                  <a:pt x="52071" y="50843"/>
                </a:lnTo>
                <a:close/>
                <a:moveTo>
                  <a:pt x="69149" y="50843"/>
                </a:moveTo>
                <a:lnTo>
                  <a:pt x="69149" y="59103"/>
                </a:lnTo>
                <a:lnTo>
                  <a:pt x="60722" y="59103"/>
                </a:lnTo>
                <a:lnTo>
                  <a:pt x="60722" y="50843"/>
                </a:lnTo>
                <a:close/>
                <a:moveTo>
                  <a:pt x="77800" y="50843"/>
                </a:moveTo>
                <a:lnTo>
                  <a:pt x="77800" y="59103"/>
                </a:lnTo>
                <a:lnTo>
                  <a:pt x="69373" y="59103"/>
                </a:lnTo>
                <a:lnTo>
                  <a:pt x="69373" y="50843"/>
                </a:lnTo>
                <a:close/>
                <a:moveTo>
                  <a:pt x="86506" y="50843"/>
                </a:moveTo>
                <a:lnTo>
                  <a:pt x="86506" y="59103"/>
                </a:lnTo>
                <a:lnTo>
                  <a:pt x="78023" y="59103"/>
                </a:lnTo>
                <a:lnTo>
                  <a:pt x="78023" y="50843"/>
                </a:lnTo>
                <a:close/>
                <a:moveTo>
                  <a:pt x="95157" y="50843"/>
                </a:moveTo>
                <a:lnTo>
                  <a:pt x="95157" y="59103"/>
                </a:lnTo>
                <a:lnTo>
                  <a:pt x="86730" y="59103"/>
                </a:lnTo>
                <a:lnTo>
                  <a:pt x="86730" y="50843"/>
                </a:lnTo>
                <a:close/>
                <a:moveTo>
                  <a:pt x="103808" y="50843"/>
                </a:moveTo>
                <a:lnTo>
                  <a:pt x="103808" y="59103"/>
                </a:lnTo>
                <a:lnTo>
                  <a:pt x="95380" y="59103"/>
                </a:lnTo>
                <a:lnTo>
                  <a:pt x="95380" y="50843"/>
                </a:lnTo>
                <a:close/>
                <a:moveTo>
                  <a:pt x="112458" y="50843"/>
                </a:moveTo>
                <a:lnTo>
                  <a:pt x="112458" y="59103"/>
                </a:lnTo>
                <a:lnTo>
                  <a:pt x="104031" y="59103"/>
                </a:lnTo>
                <a:lnTo>
                  <a:pt x="104031" y="50843"/>
                </a:lnTo>
                <a:close/>
                <a:moveTo>
                  <a:pt x="121109" y="50843"/>
                </a:moveTo>
                <a:lnTo>
                  <a:pt x="121109" y="59103"/>
                </a:lnTo>
                <a:lnTo>
                  <a:pt x="112681" y="59103"/>
                </a:lnTo>
                <a:lnTo>
                  <a:pt x="112681" y="50843"/>
                </a:lnTo>
                <a:close/>
                <a:moveTo>
                  <a:pt x="129760" y="50843"/>
                </a:moveTo>
                <a:lnTo>
                  <a:pt x="129760" y="59103"/>
                </a:lnTo>
                <a:lnTo>
                  <a:pt x="121332" y="59103"/>
                </a:lnTo>
                <a:lnTo>
                  <a:pt x="121332" y="50843"/>
                </a:lnTo>
                <a:close/>
                <a:moveTo>
                  <a:pt x="138410" y="50843"/>
                </a:moveTo>
                <a:lnTo>
                  <a:pt x="138410" y="59103"/>
                </a:lnTo>
                <a:lnTo>
                  <a:pt x="129983" y="59103"/>
                </a:lnTo>
                <a:lnTo>
                  <a:pt x="129983" y="50843"/>
                </a:lnTo>
                <a:close/>
                <a:moveTo>
                  <a:pt x="147117" y="50843"/>
                </a:moveTo>
                <a:lnTo>
                  <a:pt x="147117" y="59103"/>
                </a:lnTo>
                <a:lnTo>
                  <a:pt x="138633" y="59103"/>
                </a:lnTo>
                <a:lnTo>
                  <a:pt x="138633" y="50843"/>
                </a:lnTo>
                <a:close/>
                <a:moveTo>
                  <a:pt x="155767" y="50843"/>
                </a:moveTo>
                <a:lnTo>
                  <a:pt x="155767" y="59103"/>
                </a:lnTo>
                <a:lnTo>
                  <a:pt x="147340" y="59103"/>
                </a:lnTo>
                <a:lnTo>
                  <a:pt x="147340" y="50843"/>
                </a:lnTo>
                <a:close/>
                <a:moveTo>
                  <a:pt x="164418" y="50843"/>
                </a:moveTo>
                <a:lnTo>
                  <a:pt x="164418" y="59103"/>
                </a:lnTo>
                <a:lnTo>
                  <a:pt x="155990" y="59103"/>
                </a:lnTo>
                <a:lnTo>
                  <a:pt x="155990" y="50843"/>
                </a:lnTo>
                <a:close/>
                <a:moveTo>
                  <a:pt x="173069" y="50843"/>
                </a:moveTo>
                <a:lnTo>
                  <a:pt x="173069" y="59103"/>
                </a:lnTo>
                <a:lnTo>
                  <a:pt x="164641" y="59103"/>
                </a:lnTo>
                <a:lnTo>
                  <a:pt x="164641" y="50843"/>
                </a:lnTo>
                <a:close/>
                <a:moveTo>
                  <a:pt x="181719" y="50843"/>
                </a:moveTo>
                <a:lnTo>
                  <a:pt x="181719" y="59103"/>
                </a:lnTo>
                <a:lnTo>
                  <a:pt x="173292" y="59103"/>
                </a:lnTo>
                <a:lnTo>
                  <a:pt x="173292" y="50843"/>
                </a:lnTo>
                <a:close/>
                <a:moveTo>
                  <a:pt x="190370" y="50843"/>
                </a:moveTo>
                <a:lnTo>
                  <a:pt x="190370" y="59103"/>
                </a:lnTo>
                <a:lnTo>
                  <a:pt x="181942" y="59103"/>
                </a:lnTo>
                <a:lnTo>
                  <a:pt x="181942" y="50843"/>
                </a:lnTo>
                <a:close/>
                <a:moveTo>
                  <a:pt x="199020" y="50843"/>
                </a:moveTo>
                <a:lnTo>
                  <a:pt x="199020" y="59103"/>
                </a:lnTo>
                <a:lnTo>
                  <a:pt x="190593" y="59103"/>
                </a:lnTo>
                <a:lnTo>
                  <a:pt x="190593" y="50843"/>
                </a:lnTo>
                <a:close/>
                <a:moveTo>
                  <a:pt x="207727" y="50843"/>
                </a:moveTo>
                <a:lnTo>
                  <a:pt x="207727" y="59103"/>
                </a:lnTo>
                <a:lnTo>
                  <a:pt x="199244" y="59103"/>
                </a:lnTo>
                <a:lnTo>
                  <a:pt x="199244" y="50843"/>
                </a:lnTo>
                <a:close/>
                <a:moveTo>
                  <a:pt x="216377" y="50843"/>
                </a:moveTo>
                <a:lnTo>
                  <a:pt x="216377" y="59103"/>
                </a:lnTo>
                <a:lnTo>
                  <a:pt x="207950" y="59103"/>
                </a:lnTo>
                <a:lnTo>
                  <a:pt x="207950" y="50843"/>
                </a:lnTo>
                <a:close/>
                <a:moveTo>
                  <a:pt x="225028" y="50843"/>
                </a:moveTo>
                <a:lnTo>
                  <a:pt x="225028" y="59103"/>
                </a:lnTo>
                <a:lnTo>
                  <a:pt x="216601" y="59103"/>
                </a:lnTo>
                <a:lnTo>
                  <a:pt x="216601" y="50843"/>
                </a:lnTo>
                <a:close/>
                <a:moveTo>
                  <a:pt x="233679" y="50843"/>
                </a:moveTo>
                <a:lnTo>
                  <a:pt x="233679" y="59103"/>
                </a:lnTo>
                <a:lnTo>
                  <a:pt x="225251" y="59103"/>
                </a:lnTo>
                <a:lnTo>
                  <a:pt x="225251" y="50843"/>
                </a:lnTo>
                <a:close/>
                <a:moveTo>
                  <a:pt x="242329" y="50843"/>
                </a:moveTo>
                <a:lnTo>
                  <a:pt x="242329" y="59103"/>
                </a:lnTo>
                <a:lnTo>
                  <a:pt x="233902" y="59103"/>
                </a:lnTo>
                <a:lnTo>
                  <a:pt x="233902" y="50843"/>
                </a:lnTo>
                <a:close/>
                <a:moveTo>
                  <a:pt x="250980" y="50843"/>
                </a:moveTo>
                <a:lnTo>
                  <a:pt x="250980" y="59103"/>
                </a:lnTo>
                <a:lnTo>
                  <a:pt x="242553" y="59103"/>
                </a:lnTo>
                <a:lnTo>
                  <a:pt x="242553" y="50843"/>
                </a:lnTo>
                <a:close/>
                <a:moveTo>
                  <a:pt x="259686" y="50843"/>
                </a:moveTo>
                <a:lnTo>
                  <a:pt x="259686" y="59103"/>
                </a:lnTo>
                <a:lnTo>
                  <a:pt x="251203" y="59103"/>
                </a:lnTo>
                <a:lnTo>
                  <a:pt x="251203" y="50843"/>
                </a:lnTo>
                <a:close/>
                <a:moveTo>
                  <a:pt x="268337" y="50843"/>
                </a:moveTo>
                <a:lnTo>
                  <a:pt x="268337" y="59103"/>
                </a:lnTo>
                <a:lnTo>
                  <a:pt x="259910" y="59103"/>
                </a:lnTo>
                <a:lnTo>
                  <a:pt x="259910" y="50843"/>
                </a:lnTo>
                <a:close/>
                <a:moveTo>
                  <a:pt x="276988" y="50843"/>
                </a:moveTo>
                <a:lnTo>
                  <a:pt x="276988" y="59103"/>
                </a:lnTo>
                <a:lnTo>
                  <a:pt x="268560" y="59103"/>
                </a:lnTo>
                <a:lnTo>
                  <a:pt x="268560" y="50843"/>
                </a:lnTo>
                <a:close/>
                <a:moveTo>
                  <a:pt x="17190" y="59326"/>
                </a:moveTo>
                <a:lnTo>
                  <a:pt x="17190" y="67586"/>
                </a:lnTo>
                <a:lnTo>
                  <a:pt x="8762" y="67586"/>
                </a:lnTo>
                <a:lnTo>
                  <a:pt x="8762" y="59326"/>
                </a:lnTo>
                <a:close/>
                <a:moveTo>
                  <a:pt x="25840" y="59326"/>
                </a:moveTo>
                <a:lnTo>
                  <a:pt x="25840" y="67586"/>
                </a:lnTo>
                <a:lnTo>
                  <a:pt x="17413" y="67586"/>
                </a:lnTo>
                <a:lnTo>
                  <a:pt x="17413" y="59326"/>
                </a:lnTo>
                <a:close/>
                <a:moveTo>
                  <a:pt x="34547" y="59326"/>
                </a:moveTo>
                <a:lnTo>
                  <a:pt x="34547" y="67586"/>
                </a:lnTo>
                <a:lnTo>
                  <a:pt x="26064" y="67586"/>
                </a:lnTo>
                <a:lnTo>
                  <a:pt x="26064" y="59326"/>
                </a:lnTo>
                <a:close/>
                <a:moveTo>
                  <a:pt x="43197" y="59326"/>
                </a:moveTo>
                <a:lnTo>
                  <a:pt x="43197" y="67586"/>
                </a:lnTo>
                <a:lnTo>
                  <a:pt x="34770" y="67586"/>
                </a:lnTo>
                <a:lnTo>
                  <a:pt x="34770" y="59326"/>
                </a:lnTo>
                <a:close/>
                <a:moveTo>
                  <a:pt x="51848" y="59326"/>
                </a:moveTo>
                <a:lnTo>
                  <a:pt x="51848" y="67586"/>
                </a:lnTo>
                <a:lnTo>
                  <a:pt x="43421" y="67586"/>
                </a:lnTo>
                <a:lnTo>
                  <a:pt x="43421" y="59326"/>
                </a:lnTo>
                <a:close/>
                <a:moveTo>
                  <a:pt x="60499" y="59326"/>
                </a:moveTo>
                <a:lnTo>
                  <a:pt x="60499" y="67586"/>
                </a:lnTo>
                <a:lnTo>
                  <a:pt x="52071" y="67586"/>
                </a:lnTo>
                <a:lnTo>
                  <a:pt x="52071" y="59326"/>
                </a:lnTo>
                <a:close/>
                <a:moveTo>
                  <a:pt x="69149" y="59326"/>
                </a:moveTo>
                <a:lnTo>
                  <a:pt x="69149" y="67586"/>
                </a:lnTo>
                <a:lnTo>
                  <a:pt x="60722" y="67586"/>
                </a:lnTo>
                <a:lnTo>
                  <a:pt x="60722" y="59326"/>
                </a:lnTo>
                <a:close/>
                <a:moveTo>
                  <a:pt x="77800" y="59326"/>
                </a:moveTo>
                <a:lnTo>
                  <a:pt x="77800" y="67586"/>
                </a:lnTo>
                <a:lnTo>
                  <a:pt x="69373" y="67586"/>
                </a:lnTo>
                <a:lnTo>
                  <a:pt x="69373" y="59326"/>
                </a:lnTo>
                <a:close/>
                <a:moveTo>
                  <a:pt x="86506" y="59326"/>
                </a:moveTo>
                <a:lnTo>
                  <a:pt x="86506" y="67586"/>
                </a:lnTo>
                <a:lnTo>
                  <a:pt x="78023" y="67586"/>
                </a:lnTo>
                <a:lnTo>
                  <a:pt x="78023" y="59326"/>
                </a:lnTo>
                <a:close/>
                <a:moveTo>
                  <a:pt x="95157" y="59326"/>
                </a:moveTo>
                <a:lnTo>
                  <a:pt x="95157" y="67586"/>
                </a:lnTo>
                <a:lnTo>
                  <a:pt x="86730" y="67586"/>
                </a:lnTo>
                <a:lnTo>
                  <a:pt x="86730" y="59326"/>
                </a:lnTo>
                <a:close/>
                <a:moveTo>
                  <a:pt x="103808" y="59326"/>
                </a:moveTo>
                <a:lnTo>
                  <a:pt x="103808" y="67586"/>
                </a:lnTo>
                <a:lnTo>
                  <a:pt x="95380" y="67586"/>
                </a:lnTo>
                <a:lnTo>
                  <a:pt x="95380" y="59326"/>
                </a:lnTo>
                <a:close/>
                <a:moveTo>
                  <a:pt x="112458" y="59326"/>
                </a:moveTo>
                <a:lnTo>
                  <a:pt x="112458" y="67586"/>
                </a:lnTo>
                <a:lnTo>
                  <a:pt x="104031" y="67586"/>
                </a:lnTo>
                <a:lnTo>
                  <a:pt x="104031" y="59326"/>
                </a:lnTo>
                <a:close/>
                <a:moveTo>
                  <a:pt x="121109" y="59326"/>
                </a:moveTo>
                <a:lnTo>
                  <a:pt x="121109" y="67586"/>
                </a:lnTo>
                <a:lnTo>
                  <a:pt x="112681" y="67586"/>
                </a:lnTo>
                <a:lnTo>
                  <a:pt x="112681" y="59326"/>
                </a:lnTo>
                <a:close/>
                <a:moveTo>
                  <a:pt x="129760" y="59326"/>
                </a:moveTo>
                <a:lnTo>
                  <a:pt x="129760" y="67586"/>
                </a:lnTo>
                <a:lnTo>
                  <a:pt x="121332" y="67586"/>
                </a:lnTo>
                <a:lnTo>
                  <a:pt x="121332" y="59326"/>
                </a:lnTo>
                <a:close/>
                <a:moveTo>
                  <a:pt x="138410" y="59326"/>
                </a:moveTo>
                <a:lnTo>
                  <a:pt x="138410" y="67586"/>
                </a:lnTo>
                <a:lnTo>
                  <a:pt x="129983" y="67586"/>
                </a:lnTo>
                <a:lnTo>
                  <a:pt x="129983" y="59326"/>
                </a:lnTo>
                <a:close/>
                <a:moveTo>
                  <a:pt x="147117" y="59326"/>
                </a:moveTo>
                <a:lnTo>
                  <a:pt x="147117" y="67586"/>
                </a:lnTo>
                <a:lnTo>
                  <a:pt x="138633" y="67586"/>
                </a:lnTo>
                <a:lnTo>
                  <a:pt x="138633" y="59326"/>
                </a:lnTo>
                <a:close/>
                <a:moveTo>
                  <a:pt x="155767" y="59326"/>
                </a:moveTo>
                <a:lnTo>
                  <a:pt x="155767" y="67586"/>
                </a:lnTo>
                <a:lnTo>
                  <a:pt x="147340" y="67586"/>
                </a:lnTo>
                <a:lnTo>
                  <a:pt x="147340" y="59326"/>
                </a:lnTo>
                <a:close/>
                <a:moveTo>
                  <a:pt x="164418" y="59326"/>
                </a:moveTo>
                <a:lnTo>
                  <a:pt x="164418" y="67586"/>
                </a:lnTo>
                <a:lnTo>
                  <a:pt x="155990" y="67586"/>
                </a:lnTo>
                <a:lnTo>
                  <a:pt x="155990" y="59326"/>
                </a:lnTo>
                <a:close/>
                <a:moveTo>
                  <a:pt x="173069" y="59326"/>
                </a:moveTo>
                <a:lnTo>
                  <a:pt x="173069" y="67586"/>
                </a:lnTo>
                <a:lnTo>
                  <a:pt x="164641" y="67586"/>
                </a:lnTo>
                <a:lnTo>
                  <a:pt x="164641" y="59326"/>
                </a:lnTo>
                <a:close/>
                <a:moveTo>
                  <a:pt x="181719" y="59326"/>
                </a:moveTo>
                <a:lnTo>
                  <a:pt x="181719" y="67586"/>
                </a:lnTo>
                <a:lnTo>
                  <a:pt x="173292" y="67586"/>
                </a:lnTo>
                <a:lnTo>
                  <a:pt x="173292" y="59326"/>
                </a:lnTo>
                <a:close/>
                <a:moveTo>
                  <a:pt x="190370" y="59326"/>
                </a:moveTo>
                <a:lnTo>
                  <a:pt x="190370" y="67586"/>
                </a:lnTo>
                <a:lnTo>
                  <a:pt x="181942" y="67586"/>
                </a:lnTo>
                <a:lnTo>
                  <a:pt x="181942" y="59326"/>
                </a:lnTo>
                <a:close/>
                <a:moveTo>
                  <a:pt x="199020" y="59326"/>
                </a:moveTo>
                <a:lnTo>
                  <a:pt x="199020" y="67586"/>
                </a:lnTo>
                <a:lnTo>
                  <a:pt x="190593" y="67586"/>
                </a:lnTo>
                <a:lnTo>
                  <a:pt x="190593" y="59326"/>
                </a:lnTo>
                <a:close/>
                <a:moveTo>
                  <a:pt x="207727" y="59326"/>
                </a:moveTo>
                <a:lnTo>
                  <a:pt x="207727" y="67586"/>
                </a:lnTo>
                <a:lnTo>
                  <a:pt x="199244" y="67586"/>
                </a:lnTo>
                <a:lnTo>
                  <a:pt x="199244" y="59326"/>
                </a:lnTo>
                <a:close/>
                <a:moveTo>
                  <a:pt x="216377" y="59326"/>
                </a:moveTo>
                <a:lnTo>
                  <a:pt x="216377" y="67586"/>
                </a:lnTo>
                <a:lnTo>
                  <a:pt x="207950" y="67586"/>
                </a:lnTo>
                <a:lnTo>
                  <a:pt x="207950" y="59326"/>
                </a:lnTo>
                <a:close/>
                <a:moveTo>
                  <a:pt x="225028" y="59326"/>
                </a:moveTo>
                <a:lnTo>
                  <a:pt x="225028" y="67586"/>
                </a:lnTo>
                <a:lnTo>
                  <a:pt x="216601" y="67586"/>
                </a:lnTo>
                <a:lnTo>
                  <a:pt x="216601" y="59326"/>
                </a:lnTo>
                <a:close/>
                <a:moveTo>
                  <a:pt x="233679" y="59326"/>
                </a:moveTo>
                <a:lnTo>
                  <a:pt x="233679" y="67586"/>
                </a:lnTo>
                <a:lnTo>
                  <a:pt x="225251" y="67586"/>
                </a:lnTo>
                <a:lnTo>
                  <a:pt x="225251" y="59326"/>
                </a:lnTo>
                <a:close/>
                <a:moveTo>
                  <a:pt x="242329" y="59326"/>
                </a:moveTo>
                <a:lnTo>
                  <a:pt x="242329" y="67586"/>
                </a:lnTo>
                <a:lnTo>
                  <a:pt x="233902" y="67586"/>
                </a:lnTo>
                <a:lnTo>
                  <a:pt x="233902" y="59326"/>
                </a:lnTo>
                <a:close/>
                <a:moveTo>
                  <a:pt x="250980" y="59326"/>
                </a:moveTo>
                <a:lnTo>
                  <a:pt x="250980" y="67586"/>
                </a:lnTo>
                <a:lnTo>
                  <a:pt x="242553" y="67586"/>
                </a:lnTo>
                <a:lnTo>
                  <a:pt x="242553" y="59326"/>
                </a:lnTo>
                <a:close/>
                <a:moveTo>
                  <a:pt x="259686" y="59326"/>
                </a:moveTo>
                <a:lnTo>
                  <a:pt x="259686" y="67586"/>
                </a:lnTo>
                <a:lnTo>
                  <a:pt x="251203" y="67586"/>
                </a:lnTo>
                <a:lnTo>
                  <a:pt x="251203" y="59326"/>
                </a:lnTo>
                <a:close/>
                <a:moveTo>
                  <a:pt x="268337" y="59326"/>
                </a:moveTo>
                <a:lnTo>
                  <a:pt x="268337" y="67586"/>
                </a:lnTo>
                <a:lnTo>
                  <a:pt x="259910" y="67586"/>
                </a:lnTo>
                <a:lnTo>
                  <a:pt x="259910" y="59326"/>
                </a:lnTo>
                <a:close/>
                <a:moveTo>
                  <a:pt x="276988" y="59326"/>
                </a:moveTo>
                <a:lnTo>
                  <a:pt x="276988" y="67586"/>
                </a:lnTo>
                <a:lnTo>
                  <a:pt x="268560" y="67586"/>
                </a:lnTo>
                <a:lnTo>
                  <a:pt x="268560" y="59326"/>
                </a:lnTo>
                <a:close/>
                <a:moveTo>
                  <a:pt x="17190" y="67810"/>
                </a:moveTo>
                <a:lnTo>
                  <a:pt x="17190" y="76014"/>
                </a:lnTo>
                <a:lnTo>
                  <a:pt x="8762" y="76014"/>
                </a:lnTo>
                <a:lnTo>
                  <a:pt x="8762" y="67810"/>
                </a:lnTo>
                <a:close/>
                <a:moveTo>
                  <a:pt x="25840" y="67810"/>
                </a:moveTo>
                <a:lnTo>
                  <a:pt x="25840" y="76014"/>
                </a:lnTo>
                <a:lnTo>
                  <a:pt x="17413" y="76014"/>
                </a:lnTo>
                <a:lnTo>
                  <a:pt x="17413" y="67810"/>
                </a:lnTo>
                <a:close/>
                <a:moveTo>
                  <a:pt x="34547" y="67810"/>
                </a:moveTo>
                <a:lnTo>
                  <a:pt x="34547" y="76014"/>
                </a:lnTo>
                <a:lnTo>
                  <a:pt x="26064" y="76014"/>
                </a:lnTo>
                <a:lnTo>
                  <a:pt x="26064" y="67810"/>
                </a:lnTo>
                <a:close/>
                <a:moveTo>
                  <a:pt x="43197" y="67810"/>
                </a:moveTo>
                <a:lnTo>
                  <a:pt x="43197" y="76014"/>
                </a:lnTo>
                <a:lnTo>
                  <a:pt x="34770" y="76014"/>
                </a:lnTo>
                <a:lnTo>
                  <a:pt x="34770" y="67810"/>
                </a:lnTo>
                <a:close/>
                <a:moveTo>
                  <a:pt x="51848" y="67810"/>
                </a:moveTo>
                <a:lnTo>
                  <a:pt x="51848" y="76014"/>
                </a:lnTo>
                <a:lnTo>
                  <a:pt x="43421" y="76014"/>
                </a:lnTo>
                <a:lnTo>
                  <a:pt x="43421" y="67810"/>
                </a:lnTo>
                <a:close/>
                <a:moveTo>
                  <a:pt x="60499" y="67810"/>
                </a:moveTo>
                <a:lnTo>
                  <a:pt x="60499" y="76014"/>
                </a:lnTo>
                <a:lnTo>
                  <a:pt x="52071" y="76014"/>
                </a:lnTo>
                <a:lnTo>
                  <a:pt x="52071" y="67810"/>
                </a:lnTo>
                <a:close/>
                <a:moveTo>
                  <a:pt x="69149" y="67810"/>
                </a:moveTo>
                <a:lnTo>
                  <a:pt x="69149" y="76014"/>
                </a:lnTo>
                <a:lnTo>
                  <a:pt x="60722" y="76014"/>
                </a:lnTo>
                <a:lnTo>
                  <a:pt x="60722" y="67810"/>
                </a:lnTo>
                <a:close/>
                <a:moveTo>
                  <a:pt x="77800" y="67810"/>
                </a:moveTo>
                <a:lnTo>
                  <a:pt x="77800" y="76014"/>
                </a:lnTo>
                <a:lnTo>
                  <a:pt x="69373" y="76014"/>
                </a:lnTo>
                <a:lnTo>
                  <a:pt x="69373" y="67810"/>
                </a:lnTo>
                <a:close/>
                <a:moveTo>
                  <a:pt x="86506" y="67810"/>
                </a:moveTo>
                <a:lnTo>
                  <a:pt x="86506" y="76014"/>
                </a:lnTo>
                <a:lnTo>
                  <a:pt x="78023" y="76014"/>
                </a:lnTo>
                <a:lnTo>
                  <a:pt x="78023" y="67810"/>
                </a:lnTo>
                <a:close/>
                <a:moveTo>
                  <a:pt x="95157" y="67810"/>
                </a:moveTo>
                <a:lnTo>
                  <a:pt x="95157" y="76014"/>
                </a:lnTo>
                <a:lnTo>
                  <a:pt x="86730" y="76014"/>
                </a:lnTo>
                <a:lnTo>
                  <a:pt x="86730" y="67810"/>
                </a:lnTo>
                <a:close/>
                <a:moveTo>
                  <a:pt x="103808" y="67810"/>
                </a:moveTo>
                <a:lnTo>
                  <a:pt x="103808" y="76014"/>
                </a:lnTo>
                <a:lnTo>
                  <a:pt x="95380" y="76014"/>
                </a:lnTo>
                <a:lnTo>
                  <a:pt x="95380" y="67810"/>
                </a:lnTo>
                <a:close/>
                <a:moveTo>
                  <a:pt x="112458" y="67810"/>
                </a:moveTo>
                <a:lnTo>
                  <a:pt x="112458" y="76014"/>
                </a:lnTo>
                <a:lnTo>
                  <a:pt x="104031" y="76014"/>
                </a:lnTo>
                <a:lnTo>
                  <a:pt x="104031" y="67810"/>
                </a:lnTo>
                <a:close/>
                <a:moveTo>
                  <a:pt x="121109" y="67810"/>
                </a:moveTo>
                <a:lnTo>
                  <a:pt x="121109" y="76014"/>
                </a:lnTo>
                <a:lnTo>
                  <a:pt x="112681" y="76014"/>
                </a:lnTo>
                <a:lnTo>
                  <a:pt x="112681" y="67810"/>
                </a:lnTo>
                <a:close/>
                <a:moveTo>
                  <a:pt x="129760" y="67810"/>
                </a:moveTo>
                <a:lnTo>
                  <a:pt x="129760" y="76014"/>
                </a:lnTo>
                <a:lnTo>
                  <a:pt x="121332" y="76014"/>
                </a:lnTo>
                <a:lnTo>
                  <a:pt x="121332" y="67810"/>
                </a:lnTo>
                <a:close/>
                <a:moveTo>
                  <a:pt x="138410" y="67810"/>
                </a:moveTo>
                <a:lnTo>
                  <a:pt x="138410" y="76014"/>
                </a:lnTo>
                <a:lnTo>
                  <a:pt x="129983" y="76014"/>
                </a:lnTo>
                <a:lnTo>
                  <a:pt x="129983" y="67810"/>
                </a:lnTo>
                <a:close/>
                <a:moveTo>
                  <a:pt x="147117" y="67810"/>
                </a:moveTo>
                <a:lnTo>
                  <a:pt x="147117" y="76014"/>
                </a:lnTo>
                <a:lnTo>
                  <a:pt x="138633" y="76014"/>
                </a:lnTo>
                <a:lnTo>
                  <a:pt x="138633" y="67810"/>
                </a:lnTo>
                <a:close/>
                <a:moveTo>
                  <a:pt x="155767" y="67810"/>
                </a:moveTo>
                <a:lnTo>
                  <a:pt x="155767" y="76014"/>
                </a:lnTo>
                <a:lnTo>
                  <a:pt x="147340" y="76014"/>
                </a:lnTo>
                <a:lnTo>
                  <a:pt x="147340" y="67810"/>
                </a:lnTo>
                <a:close/>
                <a:moveTo>
                  <a:pt x="164418" y="67810"/>
                </a:moveTo>
                <a:lnTo>
                  <a:pt x="164418" y="76014"/>
                </a:lnTo>
                <a:lnTo>
                  <a:pt x="155990" y="76014"/>
                </a:lnTo>
                <a:lnTo>
                  <a:pt x="155990" y="67810"/>
                </a:lnTo>
                <a:close/>
                <a:moveTo>
                  <a:pt x="173069" y="67810"/>
                </a:moveTo>
                <a:lnTo>
                  <a:pt x="173069" y="76014"/>
                </a:lnTo>
                <a:lnTo>
                  <a:pt x="164641" y="76014"/>
                </a:lnTo>
                <a:lnTo>
                  <a:pt x="164641" y="67810"/>
                </a:lnTo>
                <a:close/>
                <a:moveTo>
                  <a:pt x="181719" y="67810"/>
                </a:moveTo>
                <a:lnTo>
                  <a:pt x="181719" y="76014"/>
                </a:lnTo>
                <a:lnTo>
                  <a:pt x="173292" y="76014"/>
                </a:lnTo>
                <a:lnTo>
                  <a:pt x="173292" y="67810"/>
                </a:lnTo>
                <a:close/>
                <a:moveTo>
                  <a:pt x="190370" y="67810"/>
                </a:moveTo>
                <a:lnTo>
                  <a:pt x="190370" y="76014"/>
                </a:lnTo>
                <a:lnTo>
                  <a:pt x="181942" y="76014"/>
                </a:lnTo>
                <a:lnTo>
                  <a:pt x="181942" y="67810"/>
                </a:lnTo>
                <a:close/>
                <a:moveTo>
                  <a:pt x="199020" y="67810"/>
                </a:moveTo>
                <a:lnTo>
                  <a:pt x="199020" y="76014"/>
                </a:lnTo>
                <a:lnTo>
                  <a:pt x="190593" y="76014"/>
                </a:lnTo>
                <a:lnTo>
                  <a:pt x="190593" y="67810"/>
                </a:lnTo>
                <a:close/>
                <a:moveTo>
                  <a:pt x="207727" y="67810"/>
                </a:moveTo>
                <a:lnTo>
                  <a:pt x="207727" y="76014"/>
                </a:lnTo>
                <a:lnTo>
                  <a:pt x="199244" y="76014"/>
                </a:lnTo>
                <a:lnTo>
                  <a:pt x="199244" y="67810"/>
                </a:lnTo>
                <a:close/>
                <a:moveTo>
                  <a:pt x="216377" y="67810"/>
                </a:moveTo>
                <a:lnTo>
                  <a:pt x="216377" y="76014"/>
                </a:lnTo>
                <a:lnTo>
                  <a:pt x="207950" y="76014"/>
                </a:lnTo>
                <a:lnTo>
                  <a:pt x="207950" y="67810"/>
                </a:lnTo>
                <a:close/>
                <a:moveTo>
                  <a:pt x="225028" y="67810"/>
                </a:moveTo>
                <a:lnTo>
                  <a:pt x="225028" y="76014"/>
                </a:lnTo>
                <a:lnTo>
                  <a:pt x="216601" y="76014"/>
                </a:lnTo>
                <a:lnTo>
                  <a:pt x="216601" y="67810"/>
                </a:lnTo>
                <a:close/>
                <a:moveTo>
                  <a:pt x="233679" y="67810"/>
                </a:moveTo>
                <a:lnTo>
                  <a:pt x="233679" y="76014"/>
                </a:lnTo>
                <a:lnTo>
                  <a:pt x="225251" y="76014"/>
                </a:lnTo>
                <a:lnTo>
                  <a:pt x="225251" y="67810"/>
                </a:lnTo>
                <a:close/>
                <a:moveTo>
                  <a:pt x="242329" y="67810"/>
                </a:moveTo>
                <a:lnTo>
                  <a:pt x="242329" y="76014"/>
                </a:lnTo>
                <a:lnTo>
                  <a:pt x="233902" y="76014"/>
                </a:lnTo>
                <a:lnTo>
                  <a:pt x="233902" y="67810"/>
                </a:lnTo>
                <a:close/>
                <a:moveTo>
                  <a:pt x="250980" y="67810"/>
                </a:moveTo>
                <a:lnTo>
                  <a:pt x="250980" y="76014"/>
                </a:lnTo>
                <a:lnTo>
                  <a:pt x="242553" y="76014"/>
                </a:lnTo>
                <a:lnTo>
                  <a:pt x="242553" y="67810"/>
                </a:lnTo>
                <a:close/>
                <a:moveTo>
                  <a:pt x="259686" y="67810"/>
                </a:moveTo>
                <a:lnTo>
                  <a:pt x="259686" y="76014"/>
                </a:lnTo>
                <a:lnTo>
                  <a:pt x="251203" y="76014"/>
                </a:lnTo>
                <a:lnTo>
                  <a:pt x="251203" y="67810"/>
                </a:lnTo>
                <a:close/>
                <a:moveTo>
                  <a:pt x="268337" y="67810"/>
                </a:moveTo>
                <a:lnTo>
                  <a:pt x="268337" y="76014"/>
                </a:lnTo>
                <a:lnTo>
                  <a:pt x="259910" y="76014"/>
                </a:lnTo>
                <a:lnTo>
                  <a:pt x="259910" y="67810"/>
                </a:lnTo>
                <a:close/>
                <a:moveTo>
                  <a:pt x="276988" y="67810"/>
                </a:moveTo>
                <a:lnTo>
                  <a:pt x="276988" y="76014"/>
                </a:lnTo>
                <a:lnTo>
                  <a:pt x="268560" y="76014"/>
                </a:lnTo>
                <a:lnTo>
                  <a:pt x="268560" y="67810"/>
                </a:lnTo>
                <a:close/>
                <a:moveTo>
                  <a:pt x="17190" y="76237"/>
                </a:moveTo>
                <a:lnTo>
                  <a:pt x="17190" y="84497"/>
                </a:lnTo>
                <a:lnTo>
                  <a:pt x="8762" y="84497"/>
                </a:lnTo>
                <a:lnTo>
                  <a:pt x="8762" y="76237"/>
                </a:lnTo>
                <a:close/>
                <a:moveTo>
                  <a:pt x="25840" y="76237"/>
                </a:moveTo>
                <a:lnTo>
                  <a:pt x="25840" y="84497"/>
                </a:lnTo>
                <a:lnTo>
                  <a:pt x="17413" y="84497"/>
                </a:lnTo>
                <a:lnTo>
                  <a:pt x="17413" y="76237"/>
                </a:lnTo>
                <a:close/>
                <a:moveTo>
                  <a:pt x="34547" y="76237"/>
                </a:moveTo>
                <a:lnTo>
                  <a:pt x="34547" y="84497"/>
                </a:lnTo>
                <a:lnTo>
                  <a:pt x="26064" y="84497"/>
                </a:lnTo>
                <a:lnTo>
                  <a:pt x="26064" y="76237"/>
                </a:lnTo>
                <a:close/>
                <a:moveTo>
                  <a:pt x="43197" y="76237"/>
                </a:moveTo>
                <a:lnTo>
                  <a:pt x="43197" y="84497"/>
                </a:lnTo>
                <a:lnTo>
                  <a:pt x="34770" y="84497"/>
                </a:lnTo>
                <a:lnTo>
                  <a:pt x="34770" y="76237"/>
                </a:lnTo>
                <a:close/>
                <a:moveTo>
                  <a:pt x="51848" y="76237"/>
                </a:moveTo>
                <a:lnTo>
                  <a:pt x="51848" y="84497"/>
                </a:lnTo>
                <a:lnTo>
                  <a:pt x="43421" y="84497"/>
                </a:lnTo>
                <a:lnTo>
                  <a:pt x="43421" y="76237"/>
                </a:lnTo>
                <a:close/>
                <a:moveTo>
                  <a:pt x="60499" y="76237"/>
                </a:moveTo>
                <a:lnTo>
                  <a:pt x="60499" y="84497"/>
                </a:lnTo>
                <a:lnTo>
                  <a:pt x="52071" y="84497"/>
                </a:lnTo>
                <a:lnTo>
                  <a:pt x="52071" y="76237"/>
                </a:lnTo>
                <a:close/>
                <a:moveTo>
                  <a:pt x="69149" y="76237"/>
                </a:moveTo>
                <a:lnTo>
                  <a:pt x="69149" y="84497"/>
                </a:lnTo>
                <a:lnTo>
                  <a:pt x="60722" y="84497"/>
                </a:lnTo>
                <a:lnTo>
                  <a:pt x="60722" y="76237"/>
                </a:lnTo>
                <a:close/>
                <a:moveTo>
                  <a:pt x="77800" y="76237"/>
                </a:moveTo>
                <a:lnTo>
                  <a:pt x="77800" y="84497"/>
                </a:lnTo>
                <a:lnTo>
                  <a:pt x="69373" y="84497"/>
                </a:lnTo>
                <a:lnTo>
                  <a:pt x="69373" y="76237"/>
                </a:lnTo>
                <a:close/>
                <a:moveTo>
                  <a:pt x="86506" y="76237"/>
                </a:moveTo>
                <a:lnTo>
                  <a:pt x="86506" y="84497"/>
                </a:lnTo>
                <a:lnTo>
                  <a:pt x="78023" y="84497"/>
                </a:lnTo>
                <a:lnTo>
                  <a:pt x="78023" y="76237"/>
                </a:lnTo>
                <a:close/>
                <a:moveTo>
                  <a:pt x="95157" y="76237"/>
                </a:moveTo>
                <a:lnTo>
                  <a:pt x="95157" y="84497"/>
                </a:lnTo>
                <a:lnTo>
                  <a:pt x="86730" y="84497"/>
                </a:lnTo>
                <a:lnTo>
                  <a:pt x="86730" y="76237"/>
                </a:lnTo>
                <a:close/>
                <a:moveTo>
                  <a:pt x="103808" y="76237"/>
                </a:moveTo>
                <a:lnTo>
                  <a:pt x="103808" y="84497"/>
                </a:lnTo>
                <a:lnTo>
                  <a:pt x="95380" y="84497"/>
                </a:lnTo>
                <a:lnTo>
                  <a:pt x="95380" y="76237"/>
                </a:lnTo>
                <a:close/>
                <a:moveTo>
                  <a:pt x="112458" y="76237"/>
                </a:moveTo>
                <a:lnTo>
                  <a:pt x="112458" y="84497"/>
                </a:lnTo>
                <a:lnTo>
                  <a:pt x="104031" y="84497"/>
                </a:lnTo>
                <a:lnTo>
                  <a:pt x="104031" y="76237"/>
                </a:lnTo>
                <a:close/>
                <a:moveTo>
                  <a:pt x="121109" y="76237"/>
                </a:moveTo>
                <a:lnTo>
                  <a:pt x="121109" y="84497"/>
                </a:lnTo>
                <a:lnTo>
                  <a:pt x="112681" y="84497"/>
                </a:lnTo>
                <a:lnTo>
                  <a:pt x="112681" y="76237"/>
                </a:lnTo>
                <a:close/>
                <a:moveTo>
                  <a:pt x="129760" y="76237"/>
                </a:moveTo>
                <a:lnTo>
                  <a:pt x="129760" y="84497"/>
                </a:lnTo>
                <a:lnTo>
                  <a:pt x="121332" y="84497"/>
                </a:lnTo>
                <a:lnTo>
                  <a:pt x="121332" y="76237"/>
                </a:lnTo>
                <a:close/>
                <a:moveTo>
                  <a:pt x="138410" y="76237"/>
                </a:moveTo>
                <a:lnTo>
                  <a:pt x="138410" y="84497"/>
                </a:lnTo>
                <a:lnTo>
                  <a:pt x="129983" y="84497"/>
                </a:lnTo>
                <a:lnTo>
                  <a:pt x="129983" y="76237"/>
                </a:lnTo>
                <a:close/>
                <a:moveTo>
                  <a:pt x="147117" y="76237"/>
                </a:moveTo>
                <a:lnTo>
                  <a:pt x="147117" y="84497"/>
                </a:lnTo>
                <a:lnTo>
                  <a:pt x="138633" y="84497"/>
                </a:lnTo>
                <a:lnTo>
                  <a:pt x="138633" y="76237"/>
                </a:lnTo>
                <a:close/>
                <a:moveTo>
                  <a:pt x="155767" y="76237"/>
                </a:moveTo>
                <a:lnTo>
                  <a:pt x="155767" y="84497"/>
                </a:lnTo>
                <a:lnTo>
                  <a:pt x="147340" y="84497"/>
                </a:lnTo>
                <a:lnTo>
                  <a:pt x="147340" y="76237"/>
                </a:lnTo>
                <a:close/>
                <a:moveTo>
                  <a:pt x="164418" y="76237"/>
                </a:moveTo>
                <a:lnTo>
                  <a:pt x="164418" y="84497"/>
                </a:lnTo>
                <a:lnTo>
                  <a:pt x="155990" y="84497"/>
                </a:lnTo>
                <a:lnTo>
                  <a:pt x="155990" y="76237"/>
                </a:lnTo>
                <a:close/>
                <a:moveTo>
                  <a:pt x="173069" y="76237"/>
                </a:moveTo>
                <a:lnTo>
                  <a:pt x="173069" y="84497"/>
                </a:lnTo>
                <a:lnTo>
                  <a:pt x="164641" y="84497"/>
                </a:lnTo>
                <a:lnTo>
                  <a:pt x="164641" y="76237"/>
                </a:lnTo>
                <a:close/>
                <a:moveTo>
                  <a:pt x="181719" y="76237"/>
                </a:moveTo>
                <a:lnTo>
                  <a:pt x="181719" y="84497"/>
                </a:lnTo>
                <a:lnTo>
                  <a:pt x="173292" y="84497"/>
                </a:lnTo>
                <a:lnTo>
                  <a:pt x="173292" y="76237"/>
                </a:lnTo>
                <a:close/>
                <a:moveTo>
                  <a:pt x="190370" y="76237"/>
                </a:moveTo>
                <a:lnTo>
                  <a:pt x="190370" y="84497"/>
                </a:lnTo>
                <a:lnTo>
                  <a:pt x="181942" y="84497"/>
                </a:lnTo>
                <a:lnTo>
                  <a:pt x="181942" y="76237"/>
                </a:lnTo>
                <a:close/>
                <a:moveTo>
                  <a:pt x="199020" y="76237"/>
                </a:moveTo>
                <a:lnTo>
                  <a:pt x="199020" y="84497"/>
                </a:lnTo>
                <a:lnTo>
                  <a:pt x="190593" y="84497"/>
                </a:lnTo>
                <a:lnTo>
                  <a:pt x="190593" y="76237"/>
                </a:lnTo>
                <a:close/>
                <a:moveTo>
                  <a:pt x="207727" y="76237"/>
                </a:moveTo>
                <a:lnTo>
                  <a:pt x="207727" y="84497"/>
                </a:lnTo>
                <a:lnTo>
                  <a:pt x="199244" y="84497"/>
                </a:lnTo>
                <a:lnTo>
                  <a:pt x="199244" y="76237"/>
                </a:lnTo>
                <a:close/>
                <a:moveTo>
                  <a:pt x="216377" y="76237"/>
                </a:moveTo>
                <a:lnTo>
                  <a:pt x="216377" y="84497"/>
                </a:lnTo>
                <a:lnTo>
                  <a:pt x="207950" y="84497"/>
                </a:lnTo>
                <a:lnTo>
                  <a:pt x="207950" y="76237"/>
                </a:lnTo>
                <a:close/>
                <a:moveTo>
                  <a:pt x="225028" y="76237"/>
                </a:moveTo>
                <a:lnTo>
                  <a:pt x="225028" y="84497"/>
                </a:lnTo>
                <a:lnTo>
                  <a:pt x="216601" y="84497"/>
                </a:lnTo>
                <a:lnTo>
                  <a:pt x="216601" y="76237"/>
                </a:lnTo>
                <a:close/>
                <a:moveTo>
                  <a:pt x="233679" y="76237"/>
                </a:moveTo>
                <a:lnTo>
                  <a:pt x="233679" y="84497"/>
                </a:lnTo>
                <a:lnTo>
                  <a:pt x="225251" y="84497"/>
                </a:lnTo>
                <a:lnTo>
                  <a:pt x="225251" y="76237"/>
                </a:lnTo>
                <a:close/>
                <a:moveTo>
                  <a:pt x="242329" y="76237"/>
                </a:moveTo>
                <a:lnTo>
                  <a:pt x="242329" y="84497"/>
                </a:lnTo>
                <a:lnTo>
                  <a:pt x="233902" y="84497"/>
                </a:lnTo>
                <a:lnTo>
                  <a:pt x="233902" y="76237"/>
                </a:lnTo>
                <a:close/>
                <a:moveTo>
                  <a:pt x="250980" y="76237"/>
                </a:moveTo>
                <a:lnTo>
                  <a:pt x="250980" y="84497"/>
                </a:lnTo>
                <a:lnTo>
                  <a:pt x="242553" y="84497"/>
                </a:lnTo>
                <a:lnTo>
                  <a:pt x="242553" y="76237"/>
                </a:lnTo>
                <a:close/>
                <a:moveTo>
                  <a:pt x="259686" y="76237"/>
                </a:moveTo>
                <a:lnTo>
                  <a:pt x="259686" y="84497"/>
                </a:lnTo>
                <a:lnTo>
                  <a:pt x="251203" y="84497"/>
                </a:lnTo>
                <a:lnTo>
                  <a:pt x="251203" y="76237"/>
                </a:lnTo>
                <a:close/>
                <a:moveTo>
                  <a:pt x="268337" y="76237"/>
                </a:moveTo>
                <a:lnTo>
                  <a:pt x="268337" y="84497"/>
                </a:lnTo>
                <a:lnTo>
                  <a:pt x="259910" y="84497"/>
                </a:lnTo>
                <a:lnTo>
                  <a:pt x="259910" y="76237"/>
                </a:lnTo>
                <a:close/>
                <a:moveTo>
                  <a:pt x="276988" y="76237"/>
                </a:moveTo>
                <a:lnTo>
                  <a:pt x="276988" y="84497"/>
                </a:lnTo>
                <a:lnTo>
                  <a:pt x="268560" y="84497"/>
                </a:lnTo>
                <a:lnTo>
                  <a:pt x="268560" y="76237"/>
                </a:lnTo>
                <a:close/>
                <a:moveTo>
                  <a:pt x="17190" y="84720"/>
                </a:moveTo>
                <a:lnTo>
                  <a:pt x="17190" y="92924"/>
                </a:lnTo>
                <a:lnTo>
                  <a:pt x="8762" y="92924"/>
                </a:lnTo>
                <a:lnTo>
                  <a:pt x="8762" y="84720"/>
                </a:lnTo>
                <a:close/>
                <a:moveTo>
                  <a:pt x="25840" y="84720"/>
                </a:moveTo>
                <a:lnTo>
                  <a:pt x="25840" y="92924"/>
                </a:lnTo>
                <a:lnTo>
                  <a:pt x="17413" y="92924"/>
                </a:lnTo>
                <a:lnTo>
                  <a:pt x="17413" y="84720"/>
                </a:lnTo>
                <a:close/>
                <a:moveTo>
                  <a:pt x="34547" y="84720"/>
                </a:moveTo>
                <a:lnTo>
                  <a:pt x="34547" y="92924"/>
                </a:lnTo>
                <a:lnTo>
                  <a:pt x="26064" y="92924"/>
                </a:lnTo>
                <a:lnTo>
                  <a:pt x="26064" y="84720"/>
                </a:lnTo>
                <a:close/>
                <a:moveTo>
                  <a:pt x="43197" y="84720"/>
                </a:moveTo>
                <a:lnTo>
                  <a:pt x="43197" y="92924"/>
                </a:lnTo>
                <a:lnTo>
                  <a:pt x="34770" y="92924"/>
                </a:lnTo>
                <a:lnTo>
                  <a:pt x="34770" y="84720"/>
                </a:lnTo>
                <a:close/>
                <a:moveTo>
                  <a:pt x="51848" y="84720"/>
                </a:moveTo>
                <a:lnTo>
                  <a:pt x="51848" y="92924"/>
                </a:lnTo>
                <a:lnTo>
                  <a:pt x="43421" y="92924"/>
                </a:lnTo>
                <a:lnTo>
                  <a:pt x="43421" y="84720"/>
                </a:lnTo>
                <a:close/>
                <a:moveTo>
                  <a:pt x="60499" y="84720"/>
                </a:moveTo>
                <a:lnTo>
                  <a:pt x="60499" y="92924"/>
                </a:lnTo>
                <a:lnTo>
                  <a:pt x="52071" y="92924"/>
                </a:lnTo>
                <a:lnTo>
                  <a:pt x="52071" y="84720"/>
                </a:lnTo>
                <a:close/>
                <a:moveTo>
                  <a:pt x="69149" y="84720"/>
                </a:moveTo>
                <a:lnTo>
                  <a:pt x="69149" y="92924"/>
                </a:lnTo>
                <a:lnTo>
                  <a:pt x="60722" y="92924"/>
                </a:lnTo>
                <a:lnTo>
                  <a:pt x="60722" y="84720"/>
                </a:lnTo>
                <a:close/>
                <a:moveTo>
                  <a:pt x="77800" y="84720"/>
                </a:moveTo>
                <a:lnTo>
                  <a:pt x="77800" y="92924"/>
                </a:lnTo>
                <a:lnTo>
                  <a:pt x="69373" y="92924"/>
                </a:lnTo>
                <a:lnTo>
                  <a:pt x="69373" y="84720"/>
                </a:lnTo>
                <a:close/>
                <a:moveTo>
                  <a:pt x="86506" y="84720"/>
                </a:moveTo>
                <a:lnTo>
                  <a:pt x="86506" y="92924"/>
                </a:lnTo>
                <a:lnTo>
                  <a:pt x="78023" y="92924"/>
                </a:lnTo>
                <a:lnTo>
                  <a:pt x="78023" y="84720"/>
                </a:lnTo>
                <a:close/>
                <a:moveTo>
                  <a:pt x="95157" y="84720"/>
                </a:moveTo>
                <a:lnTo>
                  <a:pt x="95157" y="92924"/>
                </a:lnTo>
                <a:lnTo>
                  <a:pt x="86730" y="92924"/>
                </a:lnTo>
                <a:lnTo>
                  <a:pt x="86730" y="84720"/>
                </a:lnTo>
                <a:close/>
                <a:moveTo>
                  <a:pt x="103808" y="84720"/>
                </a:moveTo>
                <a:lnTo>
                  <a:pt x="103808" y="92924"/>
                </a:lnTo>
                <a:lnTo>
                  <a:pt x="95380" y="92924"/>
                </a:lnTo>
                <a:lnTo>
                  <a:pt x="95380" y="84720"/>
                </a:lnTo>
                <a:close/>
                <a:moveTo>
                  <a:pt x="112458" y="84720"/>
                </a:moveTo>
                <a:lnTo>
                  <a:pt x="112458" y="92924"/>
                </a:lnTo>
                <a:lnTo>
                  <a:pt x="104031" y="92924"/>
                </a:lnTo>
                <a:lnTo>
                  <a:pt x="104031" y="84720"/>
                </a:lnTo>
                <a:close/>
                <a:moveTo>
                  <a:pt x="121109" y="84720"/>
                </a:moveTo>
                <a:lnTo>
                  <a:pt x="121109" y="92924"/>
                </a:lnTo>
                <a:lnTo>
                  <a:pt x="112681" y="92924"/>
                </a:lnTo>
                <a:lnTo>
                  <a:pt x="112681" y="84720"/>
                </a:lnTo>
                <a:close/>
                <a:moveTo>
                  <a:pt x="129760" y="84720"/>
                </a:moveTo>
                <a:lnTo>
                  <a:pt x="129760" y="92924"/>
                </a:lnTo>
                <a:lnTo>
                  <a:pt x="121332" y="92924"/>
                </a:lnTo>
                <a:lnTo>
                  <a:pt x="121332" y="84720"/>
                </a:lnTo>
                <a:close/>
                <a:moveTo>
                  <a:pt x="138410" y="84720"/>
                </a:moveTo>
                <a:lnTo>
                  <a:pt x="138410" y="92924"/>
                </a:lnTo>
                <a:lnTo>
                  <a:pt x="129983" y="92924"/>
                </a:lnTo>
                <a:lnTo>
                  <a:pt x="129983" y="84720"/>
                </a:lnTo>
                <a:close/>
                <a:moveTo>
                  <a:pt x="147117" y="84720"/>
                </a:moveTo>
                <a:lnTo>
                  <a:pt x="147117" y="92924"/>
                </a:lnTo>
                <a:lnTo>
                  <a:pt x="138633" y="92924"/>
                </a:lnTo>
                <a:lnTo>
                  <a:pt x="138633" y="84720"/>
                </a:lnTo>
                <a:close/>
                <a:moveTo>
                  <a:pt x="155767" y="84720"/>
                </a:moveTo>
                <a:lnTo>
                  <a:pt x="155767" y="92924"/>
                </a:lnTo>
                <a:lnTo>
                  <a:pt x="147340" y="92924"/>
                </a:lnTo>
                <a:lnTo>
                  <a:pt x="147340" y="84720"/>
                </a:lnTo>
                <a:close/>
                <a:moveTo>
                  <a:pt x="164418" y="84720"/>
                </a:moveTo>
                <a:lnTo>
                  <a:pt x="164418" y="92924"/>
                </a:lnTo>
                <a:lnTo>
                  <a:pt x="155990" y="92924"/>
                </a:lnTo>
                <a:lnTo>
                  <a:pt x="155990" y="84720"/>
                </a:lnTo>
                <a:close/>
                <a:moveTo>
                  <a:pt x="173069" y="84720"/>
                </a:moveTo>
                <a:lnTo>
                  <a:pt x="173069" y="92924"/>
                </a:lnTo>
                <a:lnTo>
                  <a:pt x="164641" y="92924"/>
                </a:lnTo>
                <a:lnTo>
                  <a:pt x="164641" y="84720"/>
                </a:lnTo>
                <a:close/>
                <a:moveTo>
                  <a:pt x="181719" y="84720"/>
                </a:moveTo>
                <a:lnTo>
                  <a:pt x="181719" y="92924"/>
                </a:lnTo>
                <a:lnTo>
                  <a:pt x="173292" y="92924"/>
                </a:lnTo>
                <a:lnTo>
                  <a:pt x="173292" y="84720"/>
                </a:lnTo>
                <a:close/>
                <a:moveTo>
                  <a:pt x="190370" y="84720"/>
                </a:moveTo>
                <a:lnTo>
                  <a:pt x="190370" y="92924"/>
                </a:lnTo>
                <a:lnTo>
                  <a:pt x="181942" y="92924"/>
                </a:lnTo>
                <a:lnTo>
                  <a:pt x="181942" y="84720"/>
                </a:lnTo>
                <a:close/>
                <a:moveTo>
                  <a:pt x="199020" y="84720"/>
                </a:moveTo>
                <a:lnTo>
                  <a:pt x="199020" y="92924"/>
                </a:lnTo>
                <a:lnTo>
                  <a:pt x="190593" y="92924"/>
                </a:lnTo>
                <a:lnTo>
                  <a:pt x="190593" y="84720"/>
                </a:lnTo>
                <a:close/>
                <a:moveTo>
                  <a:pt x="207727" y="84720"/>
                </a:moveTo>
                <a:lnTo>
                  <a:pt x="207727" y="92924"/>
                </a:lnTo>
                <a:lnTo>
                  <a:pt x="199244" y="92924"/>
                </a:lnTo>
                <a:lnTo>
                  <a:pt x="199244" y="84720"/>
                </a:lnTo>
                <a:close/>
                <a:moveTo>
                  <a:pt x="216377" y="84720"/>
                </a:moveTo>
                <a:lnTo>
                  <a:pt x="216377" y="92924"/>
                </a:lnTo>
                <a:lnTo>
                  <a:pt x="207950" y="92924"/>
                </a:lnTo>
                <a:lnTo>
                  <a:pt x="207950" y="84720"/>
                </a:lnTo>
                <a:close/>
                <a:moveTo>
                  <a:pt x="225028" y="84720"/>
                </a:moveTo>
                <a:lnTo>
                  <a:pt x="225028" y="92924"/>
                </a:lnTo>
                <a:lnTo>
                  <a:pt x="216601" y="92924"/>
                </a:lnTo>
                <a:lnTo>
                  <a:pt x="216601" y="84720"/>
                </a:lnTo>
                <a:close/>
                <a:moveTo>
                  <a:pt x="233679" y="84720"/>
                </a:moveTo>
                <a:lnTo>
                  <a:pt x="233679" y="92924"/>
                </a:lnTo>
                <a:lnTo>
                  <a:pt x="225251" y="92924"/>
                </a:lnTo>
                <a:lnTo>
                  <a:pt x="225251" y="84720"/>
                </a:lnTo>
                <a:close/>
                <a:moveTo>
                  <a:pt x="242329" y="84720"/>
                </a:moveTo>
                <a:lnTo>
                  <a:pt x="242329" y="92924"/>
                </a:lnTo>
                <a:lnTo>
                  <a:pt x="233902" y="92924"/>
                </a:lnTo>
                <a:lnTo>
                  <a:pt x="233902" y="84720"/>
                </a:lnTo>
                <a:close/>
                <a:moveTo>
                  <a:pt x="250980" y="84720"/>
                </a:moveTo>
                <a:lnTo>
                  <a:pt x="250980" y="92924"/>
                </a:lnTo>
                <a:lnTo>
                  <a:pt x="242553" y="92924"/>
                </a:lnTo>
                <a:lnTo>
                  <a:pt x="242553" y="84720"/>
                </a:lnTo>
                <a:close/>
                <a:moveTo>
                  <a:pt x="259686" y="84720"/>
                </a:moveTo>
                <a:lnTo>
                  <a:pt x="259686" y="92924"/>
                </a:lnTo>
                <a:lnTo>
                  <a:pt x="251203" y="92924"/>
                </a:lnTo>
                <a:lnTo>
                  <a:pt x="251203" y="84720"/>
                </a:lnTo>
                <a:close/>
                <a:moveTo>
                  <a:pt x="268337" y="84720"/>
                </a:moveTo>
                <a:lnTo>
                  <a:pt x="268337" y="92924"/>
                </a:lnTo>
                <a:lnTo>
                  <a:pt x="259910" y="92924"/>
                </a:lnTo>
                <a:lnTo>
                  <a:pt x="259910" y="84720"/>
                </a:lnTo>
                <a:close/>
                <a:moveTo>
                  <a:pt x="276988" y="84720"/>
                </a:moveTo>
                <a:lnTo>
                  <a:pt x="276988" y="92924"/>
                </a:lnTo>
                <a:lnTo>
                  <a:pt x="268560" y="92924"/>
                </a:lnTo>
                <a:lnTo>
                  <a:pt x="268560" y="84720"/>
                </a:lnTo>
                <a:close/>
                <a:moveTo>
                  <a:pt x="17190" y="93148"/>
                </a:moveTo>
                <a:lnTo>
                  <a:pt x="17190" y="101408"/>
                </a:lnTo>
                <a:lnTo>
                  <a:pt x="8762" y="101408"/>
                </a:lnTo>
                <a:lnTo>
                  <a:pt x="8762" y="93148"/>
                </a:lnTo>
                <a:close/>
                <a:moveTo>
                  <a:pt x="25840" y="93148"/>
                </a:moveTo>
                <a:lnTo>
                  <a:pt x="25840" y="101408"/>
                </a:lnTo>
                <a:lnTo>
                  <a:pt x="17413" y="101408"/>
                </a:lnTo>
                <a:lnTo>
                  <a:pt x="17413" y="93148"/>
                </a:lnTo>
                <a:close/>
                <a:moveTo>
                  <a:pt x="34547" y="93148"/>
                </a:moveTo>
                <a:lnTo>
                  <a:pt x="34547" y="101408"/>
                </a:lnTo>
                <a:lnTo>
                  <a:pt x="26064" y="101408"/>
                </a:lnTo>
                <a:lnTo>
                  <a:pt x="26064" y="93148"/>
                </a:lnTo>
                <a:close/>
                <a:moveTo>
                  <a:pt x="43197" y="93148"/>
                </a:moveTo>
                <a:lnTo>
                  <a:pt x="43197" y="101408"/>
                </a:lnTo>
                <a:lnTo>
                  <a:pt x="34770" y="101408"/>
                </a:lnTo>
                <a:lnTo>
                  <a:pt x="34770" y="93148"/>
                </a:lnTo>
                <a:close/>
                <a:moveTo>
                  <a:pt x="51848" y="93148"/>
                </a:moveTo>
                <a:lnTo>
                  <a:pt x="51848" y="101408"/>
                </a:lnTo>
                <a:lnTo>
                  <a:pt x="43421" y="101408"/>
                </a:lnTo>
                <a:lnTo>
                  <a:pt x="43421" y="93148"/>
                </a:lnTo>
                <a:close/>
                <a:moveTo>
                  <a:pt x="60499" y="93148"/>
                </a:moveTo>
                <a:lnTo>
                  <a:pt x="60499" y="101408"/>
                </a:lnTo>
                <a:lnTo>
                  <a:pt x="52071" y="101408"/>
                </a:lnTo>
                <a:lnTo>
                  <a:pt x="52071" y="93148"/>
                </a:lnTo>
                <a:close/>
                <a:moveTo>
                  <a:pt x="69149" y="93148"/>
                </a:moveTo>
                <a:lnTo>
                  <a:pt x="69149" y="101408"/>
                </a:lnTo>
                <a:lnTo>
                  <a:pt x="60722" y="101408"/>
                </a:lnTo>
                <a:lnTo>
                  <a:pt x="60722" y="93148"/>
                </a:lnTo>
                <a:close/>
                <a:moveTo>
                  <a:pt x="77800" y="93148"/>
                </a:moveTo>
                <a:lnTo>
                  <a:pt x="77800" y="101408"/>
                </a:lnTo>
                <a:lnTo>
                  <a:pt x="69373" y="101408"/>
                </a:lnTo>
                <a:lnTo>
                  <a:pt x="69373" y="93148"/>
                </a:lnTo>
                <a:close/>
                <a:moveTo>
                  <a:pt x="86506" y="93148"/>
                </a:moveTo>
                <a:lnTo>
                  <a:pt x="86506" y="101408"/>
                </a:lnTo>
                <a:lnTo>
                  <a:pt x="78023" y="101408"/>
                </a:lnTo>
                <a:lnTo>
                  <a:pt x="78023" y="93148"/>
                </a:lnTo>
                <a:close/>
                <a:moveTo>
                  <a:pt x="95157" y="93148"/>
                </a:moveTo>
                <a:lnTo>
                  <a:pt x="95157" y="101408"/>
                </a:lnTo>
                <a:lnTo>
                  <a:pt x="86730" y="101408"/>
                </a:lnTo>
                <a:lnTo>
                  <a:pt x="86730" y="93148"/>
                </a:lnTo>
                <a:close/>
                <a:moveTo>
                  <a:pt x="103808" y="93148"/>
                </a:moveTo>
                <a:lnTo>
                  <a:pt x="103808" y="101408"/>
                </a:lnTo>
                <a:lnTo>
                  <a:pt x="95380" y="101408"/>
                </a:lnTo>
                <a:lnTo>
                  <a:pt x="95380" y="93148"/>
                </a:lnTo>
                <a:close/>
                <a:moveTo>
                  <a:pt x="112458" y="93148"/>
                </a:moveTo>
                <a:lnTo>
                  <a:pt x="112458" y="101408"/>
                </a:lnTo>
                <a:lnTo>
                  <a:pt x="104031" y="101408"/>
                </a:lnTo>
                <a:lnTo>
                  <a:pt x="104031" y="93148"/>
                </a:lnTo>
                <a:close/>
                <a:moveTo>
                  <a:pt x="121109" y="93148"/>
                </a:moveTo>
                <a:lnTo>
                  <a:pt x="121109" y="101408"/>
                </a:lnTo>
                <a:lnTo>
                  <a:pt x="112681" y="101408"/>
                </a:lnTo>
                <a:lnTo>
                  <a:pt x="112681" y="93148"/>
                </a:lnTo>
                <a:close/>
                <a:moveTo>
                  <a:pt x="129760" y="93148"/>
                </a:moveTo>
                <a:lnTo>
                  <a:pt x="129760" y="101408"/>
                </a:lnTo>
                <a:lnTo>
                  <a:pt x="121332" y="101408"/>
                </a:lnTo>
                <a:lnTo>
                  <a:pt x="121332" y="93148"/>
                </a:lnTo>
                <a:close/>
                <a:moveTo>
                  <a:pt x="138410" y="93148"/>
                </a:moveTo>
                <a:lnTo>
                  <a:pt x="138410" y="101408"/>
                </a:lnTo>
                <a:lnTo>
                  <a:pt x="129983" y="101408"/>
                </a:lnTo>
                <a:lnTo>
                  <a:pt x="129983" y="93148"/>
                </a:lnTo>
                <a:close/>
                <a:moveTo>
                  <a:pt x="147117" y="93148"/>
                </a:moveTo>
                <a:lnTo>
                  <a:pt x="147117" y="101408"/>
                </a:lnTo>
                <a:lnTo>
                  <a:pt x="138633" y="101408"/>
                </a:lnTo>
                <a:lnTo>
                  <a:pt x="138633" y="93148"/>
                </a:lnTo>
                <a:close/>
                <a:moveTo>
                  <a:pt x="155767" y="93148"/>
                </a:moveTo>
                <a:lnTo>
                  <a:pt x="155767" y="101408"/>
                </a:lnTo>
                <a:lnTo>
                  <a:pt x="147340" y="101408"/>
                </a:lnTo>
                <a:lnTo>
                  <a:pt x="147340" y="93148"/>
                </a:lnTo>
                <a:close/>
                <a:moveTo>
                  <a:pt x="164418" y="93148"/>
                </a:moveTo>
                <a:lnTo>
                  <a:pt x="164418" y="101408"/>
                </a:lnTo>
                <a:lnTo>
                  <a:pt x="155990" y="101408"/>
                </a:lnTo>
                <a:lnTo>
                  <a:pt x="155990" y="93148"/>
                </a:lnTo>
                <a:close/>
                <a:moveTo>
                  <a:pt x="173069" y="93148"/>
                </a:moveTo>
                <a:lnTo>
                  <a:pt x="173069" y="101408"/>
                </a:lnTo>
                <a:lnTo>
                  <a:pt x="164641" y="101408"/>
                </a:lnTo>
                <a:lnTo>
                  <a:pt x="164641" y="93148"/>
                </a:lnTo>
                <a:close/>
                <a:moveTo>
                  <a:pt x="181719" y="93148"/>
                </a:moveTo>
                <a:lnTo>
                  <a:pt x="181719" y="101408"/>
                </a:lnTo>
                <a:lnTo>
                  <a:pt x="173292" y="101408"/>
                </a:lnTo>
                <a:lnTo>
                  <a:pt x="173292" y="93148"/>
                </a:lnTo>
                <a:close/>
                <a:moveTo>
                  <a:pt x="190370" y="93148"/>
                </a:moveTo>
                <a:lnTo>
                  <a:pt x="190370" y="101408"/>
                </a:lnTo>
                <a:lnTo>
                  <a:pt x="181942" y="101408"/>
                </a:lnTo>
                <a:lnTo>
                  <a:pt x="181942" y="93148"/>
                </a:lnTo>
                <a:close/>
                <a:moveTo>
                  <a:pt x="199020" y="93148"/>
                </a:moveTo>
                <a:lnTo>
                  <a:pt x="199020" y="101408"/>
                </a:lnTo>
                <a:lnTo>
                  <a:pt x="190593" y="101408"/>
                </a:lnTo>
                <a:lnTo>
                  <a:pt x="190593" y="93148"/>
                </a:lnTo>
                <a:close/>
                <a:moveTo>
                  <a:pt x="207727" y="93148"/>
                </a:moveTo>
                <a:lnTo>
                  <a:pt x="207727" y="101408"/>
                </a:lnTo>
                <a:lnTo>
                  <a:pt x="199244" y="101408"/>
                </a:lnTo>
                <a:lnTo>
                  <a:pt x="199244" y="93148"/>
                </a:lnTo>
                <a:close/>
                <a:moveTo>
                  <a:pt x="216377" y="93148"/>
                </a:moveTo>
                <a:lnTo>
                  <a:pt x="216377" y="101408"/>
                </a:lnTo>
                <a:lnTo>
                  <a:pt x="207950" y="101408"/>
                </a:lnTo>
                <a:lnTo>
                  <a:pt x="207950" y="93148"/>
                </a:lnTo>
                <a:close/>
                <a:moveTo>
                  <a:pt x="225028" y="93148"/>
                </a:moveTo>
                <a:lnTo>
                  <a:pt x="225028" y="101408"/>
                </a:lnTo>
                <a:lnTo>
                  <a:pt x="216601" y="101408"/>
                </a:lnTo>
                <a:lnTo>
                  <a:pt x="216601" y="93148"/>
                </a:lnTo>
                <a:close/>
                <a:moveTo>
                  <a:pt x="233679" y="93148"/>
                </a:moveTo>
                <a:lnTo>
                  <a:pt x="233679" y="101408"/>
                </a:lnTo>
                <a:lnTo>
                  <a:pt x="225251" y="101408"/>
                </a:lnTo>
                <a:lnTo>
                  <a:pt x="225251" y="93148"/>
                </a:lnTo>
                <a:close/>
                <a:moveTo>
                  <a:pt x="242329" y="93148"/>
                </a:moveTo>
                <a:lnTo>
                  <a:pt x="242329" y="101408"/>
                </a:lnTo>
                <a:lnTo>
                  <a:pt x="233902" y="101408"/>
                </a:lnTo>
                <a:lnTo>
                  <a:pt x="233902" y="93148"/>
                </a:lnTo>
                <a:close/>
                <a:moveTo>
                  <a:pt x="250980" y="93148"/>
                </a:moveTo>
                <a:lnTo>
                  <a:pt x="250980" y="101408"/>
                </a:lnTo>
                <a:lnTo>
                  <a:pt x="242553" y="101408"/>
                </a:lnTo>
                <a:lnTo>
                  <a:pt x="242553" y="93148"/>
                </a:lnTo>
                <a:close/>
                <a:moveTo>
                  <a:pt x="259686" y="93148"/>
                </a:moveTo>
                <a:lnTo>
                  <a:pt x="259686" y="101408"/>
                </a:lnTo>
                <a:lnTo>
                  <a:pt x="251203" y="101408"/>
                </a:lnTo>
                <a:lnTo>
                  <a:pt x="251203" y="93148"/>
                </a:lnTo>
                <a:close/>
                <a:moveTo>
                  <a:pt x="268337" y="93148"/>
                </a:moveTo>
                <a:lnTo>
                  <a:pt x="268337" y="101408"/>
                </a:lnTo>
                <a:lnTo>
                  <a:pt x="259910" y="101408"/>
                </a:lnTo>
                <a:lnTo>
                  <a:pt x="259910" y="93148"/>
                </a:lnTo>
                <a:close/>
                <a:moveTo>
                  <a:pt x="276988" y="93148"/>
                </a:moveTo>
                <a:lnTo>
                  <a:pt x="276988" y="101408"/>
                </a:lnTo>
                <a:lnTo>
                  <a:pt x="268560" y="101408"/>
                </a:lnTo>
                <a:lnTo>
                  <a:pt x="268560" y="93148"/>
                </a:lnTo>
                <a:close/>
                <a:moveTo>
                  <a:pt x="17190" y="101631"/>
                </a:moveTo>
                <a:lnTo>
                  <a:pt x="17190" y="109891"/>
                </a:lnTo>
                <a:lnTo>
                  <a:pt x="8762" y="109891"/>
                </a:lnTo>
                <a:lnTo>
                  <a:pt x="8762" y="101631"/>
                </a:lnTo>
                <a:close/>
                <a:moveTo>
                  <a:pt x="25840" y="101631"/>
                </a:moveTo>
                <a:lnTo>
                  <a:pt x="25840" y="109891"/>
                </a:lnTo>
                <a:lnTo>
                  <a:pt x="17413" y="109891"/>
                </a:lnTo>
                <a:lnTo>
                  <a:pt x="17413" y="101631"/>
                </a:lnTo>
                <a:close/>
                <a:moveTo>
                  <a:pt x="34547" y="101631"/>
                </a:moveTo>
                <a:lnTo>
                  <a:pt x="34547" y="109891"/>
                </a:lnTo>
                <a:lnTo>
                  <a:pt x="26064" y="109891"/>
                </a:lnTo>
                <a:lnTo>
                  <a:pt x="26064" y="101631"/>
                </a:lnTo>
                <a:close/>
                <a:moveTo>
                  <a:pt x="43197" y="101631"/>
                </a:moveTo>
                <a:lnTo>
                  <a:pt x="43197" y="109891"/>
                </a:lnTo>
                <a:lnTo>
                  <a:pt x="34770" y="109891"/>
                </a:lnTo>
                <a:lnTo>
                  <a:pt x="34770" y="101631"/>
                </a:lnTo>
                <a:close/>
                <a:moveTo>
                  <a:pt x="51848" y="101631"/>
                </a:moveTo>
                <a:lnTo>
                  <a:pt x="51848" y="109891"/>
                </a:lnTo>
                <a:lnTo>
                  <a:pt x="43421" y="109891"/>
                </a:lnTo>
                <a:lnTo>
                  <a:pt x="43421" y="101631"/>
                </a:lnTo>
                <a:close/>
                <a:moveTo>
                  <a:pt x="60499" y="101631"/>
                </a:moveTo>
                <a:lnTo>
                  <a:pt x="60499" y="109891"/>
                </a:lnTo>
                <a:lnTo>
                  <a:pt x="52071" y="109891"/>
                </a:lnTo>
                <a:lnTo>
                  <a:pt x="52071" y="101631"/>
                </a:lnTo>
                <a:close/>
                <a:moveTo>
                  <a:pt x="69149" y="101631"/>
                </a:moveTo>
                <a:lnTo>
                  <a:pt x="69149" y="109891"/>
                </a:lnTo>
                <a:lnTo>
                  <a:pt x="60722" y="109891"/>
                </a:lnTo>
                <a:lnTo>
                  <a:pt x="60722" y="101631"/>
                </a:lnTo>
                <a:close/>
                <a:moveTo>
                  <a:pt x="77800" y="101631"/>
                </a:moveTo>
                <a:lnTo>
                  <a:pt x="77800" y="109891"/>
                </a:lnTo>
                <a:lnTo>
                  <a:pt x="69373" y="109891"/>
                </a:lnTo>
                <a:lnTo>
                  <a:pt x="69373" y="101631"/>
                </a:lnTo>
                <a:close/>
                <a:moveTo>
                  <a:pt x="86506" y="101631"/>
                </a:moveTo>
                <a:lnTo>
                  <a:pt x="86506" y="109891"/>
                </a:lnTo>
                <a:lnTo>
                  <a:pt x="78023" y="109891"/>
                </a:lnTo>
                <a:lnTo>
                  <a:pt x="78023" y="101631"/>
                </a:lnTo>
                <a:close/>
                <a:moveTo>
                  <a:pt x="95157" y="101631"/>
                </a:moveTo>
                <a:lnTo>
                  <a:pt x="95157" y="109891"/>
                </a:lnTo>
                <a:lnTo>
                  <a:pt x="86730" y="109891"/>
                </a:lnTo>
                <a:lnTo>
                  <a:pt x="86730" y="101631"/>
                </a:lnTo>
                <a:close/>
                <a:moveTo>
                  <a:pt x="103808" y="101631"/>
                </a:moveTo>
                <a:lnTo>
                  <a:pt x="103808" y="109891"/>
                </a:lnTo>
                <a:lnTo>
                  <a:pt x="95380" y="109891"/>
                </a:lnTo>
                <a:lnTo>
                  <a:pt x="95380" y="101631"/>
                </a:lnTo>
                <a:close/>
                <a:moveTo>
                  <a:pt x="112458" y="101631"/>
                </a:moveTo>
                <a:lnTo>
                  <a:pt x="112458" y="109891"/>
                </a:lnTo>
                <a:lnTo>
                  <a:pt x="104031" y="109891"/>
                </a:lnTo>
                <a:lnTo>
                  <a:pt x="104031" y="101631"/>
                </a:lnTo>
                <a:close/>
                <a:moveTo>
                  <a:pt x="121109" y="101631"/>
                </a:moveTo>
                <a:lnTo>
                  <a:pt x="121109" y="109891"/>
                </a:lnTo>
                <a:lnTo>
                  <a:pt x="112681" y="109891"/>
                </a:lnTo>
                <a:lnTo>
                  <a:pt x="112681" y="101631"/>
                </a:lnTo>
                <a:close/>
                <a:moveTo>
                  <a:pt x="129760" y="101631"/>
                </a:moveTo>
                <a:lnTo>
                  <a:pt x="129760" y="109891"/>
                </a:lnTo>
                <a:lnTo>
                  <a:pt x="121332" y="109891"/>
                </a:lnTo>
                <a:lnTo>
                  <a:pt x="121332" y="101631"/>
                </a:lnTo>
                <a:close/>
                <a:moveTo>
                  <a:pt x="138410" y="101631"/>
                </a:moveTo>
                <a:lnTo>
                  <a:pt x="138410" y="109891"/>
                </a:lnTo>
                <a:lnTo>
                  <a:pt x="129983" y="109891"/>
                </a:lnTo>
                <a:lnTo>
                  <a:pt x="129983" y="101631"/>
                </a:lnTo>
                <a:close/>
                <a:moveTo>
                  <a:pt x="147117" y="101631"/>
                </a:moveTo>
                <a:lnTo>
                  <a:pt x="147117" y="109891"/>
                </a:lnTo>
                <a:lnTo>
                  <a:pt x="138633" y="109891"/>
                </a:lnTo>
                <a:lnTo>
                  <a:pt x="138633" y="101631"/>
                </a:lnTo>
                <a:close/>
                <a:moveTo>
                  <a:pt x="155767" y="101631"/>
                </a:moveTo>
                <a:lnTo>
                  <a:pt x="155767" y="109891"/>
                </a:lnTo>
                <a:lnTo>
                  <a:pt x="147340" y="109891"/>
                </a:lnTo>
                <a:lnTo>
                  <a:pt x="147340" y="101631"/>
                </a:lnTo>
                <a:close/>
                <a:moveTo>
                  <a:pt x="164418" y="101631"/>
                </a:moveTo>
                <a:lnTo>
                  <a:pt x="164418" y="109891"/>
                </a:lnTo>
                <a:lnTo>
                  <a:pt x="155990" y="109891"/>
                </a:lnTo>
                <a:lnTo>
                  <a:pt x="155990" y="101631"/>
                </a:lnTo>
                <a:close/>
                <a:moveTo>
                  <a:pt x="173069" y="101631"/>
                </a:moveTo>
                <a:lnTo>
                  <a:pt x="173069" y="109891"/>
                </a:lnTo>
                <a:lnTo>
                  <a:pt x="164641" y="109891"/>
                </a:lnTo>
                <a:lnTo>
                  <a:pt x="164641" y="101631"/>
                </a:lnTo>
                <a:close/>
                <a:moveTo>
                  <a:pt x="181719" y="101631"/>
                </a:moveTo>
                <a:lnTo>
                  <a:pt x="181719" y="109891"/>
                </a:lnTo>
                <a:lnTo>
                  <a:pt x="173292" y="109891"/>
                </a:lnTo>
                <a:lnTo>
                  <a:pt x="173292" y="101631"/>
                </a:lnTo>
                <a:close/>
                <a:moveTo>
                  <a:pt x="190370" y="101631"/>
                </a:moveTo>
                <a:lnTo>
                  <a:pt x="190370" y="109891"/>
                </a:lnTo>
                <a:lnTo>
                  <a:pt x="181942" y="109891"/>
                </a:lnTo>
                <a:lnTo>
                  <a:pt x="181942" y="101631"/>
                </a:lnTo>
                <a:close/>
                <a:moveTo>
                  <a:pt x="199020" y="101631"/>
                </a:moveTo>
                <a:lnTo>
                  <a:pt x="199020" y="109891"/>
                </a:lnTo>
                <a:lnTo>
                  <a:pt x="190593" y="109891"/>
                </a:lnTo>
                <a:lnTo>
                  <a:pt x="190593" y="101631"/>
                </a:lnTo>
                <a:close/>
                <a:moveTo>
                  <a:pt x="207727" y="101631"/>
                </a:moveTo>
                <a:lnTo>
                  <a:pt x="207727" y="109891"/>
                </a:lnTo>
                <a:lnTo>
                  <a:pt x="199244" y="109891"/>
                </a:lnTo>
                <a:lnTo>
                  <a:pt x="199244" y="101631"/>
                </a:lnTo>
                <a:close/>
                <a:moveTo>
                  <a:pt x="216377" y="101631"/>
                </a:moveTo>
                <a:lnTo>
                  <a:pt x="216377" y="109891"/>
                </a:lnTo>
                <a:lnTo>
                  <a:pt x="207950" y="109891"/>
                </a:lnTo>
                <a:lnTo>
                  <a:pt x="207950" y="101631"/>
                </a:lnTo>
                <a:close/>
                <a:moveTo>
                  <a:pt x="225028" y="101631"/>
                </a:moveTo>
                <a:lnTo>
                  <a:pt x="225028" y="109891"/>
                </a:lnTo>
                <a:lnTo>
                  <a:pt x="216601" y="109891"/>
                </a:lnTo>
                <a:lnTo>
                  <a:pt x="216601" y="101631"/>
                </a:lnTo>
                <a:close/>
                <a:moveTo>
                  <a:pt x="233679" y="101631"/>
                </a:moveTo>
                <a:lnTo>
                  <a:pt x="233679" y="109891"/>
                </a:lnTo>
                <a:lnTo>
                  <a:pt x="225251" y="109891"/>
                </a:lnTo>
                <a:lnTo>
                  <a:pt x="225251" y="101631"/>
                </a:lnTo>
                <a:close/>
                <a:moveTo>
                  <a:pt x="242329" y="101631"/>
                </a:moveTo>
                <a:lnTo>
                  <a:pt x="242329" y="109891"/>
                </a:lnTo>
                <a:lnTo>
                  <a:pt x="233902" y="109891"/>
                </a:lnTo>
                <a:lnTo>
                  <a:pt x="233902" y="101631"/>
                </a:lnTo>
                <a:close/>
                <a:moveTo>
                  <a:pt x="250980" y="101631"/>
                </a:moveTo>
                <a:lnTo>
                  <a:pt x="250980" y="109891"/>
                </a:lnTo>
                <a:lnTo>
                  <a:pt x="242553" y="109891"/>
                </a:lnTo>
                <a:lnTo>
                  <a:pt x="242553" y="101631"/>
                </a:lnTo>
                <a:close/>
                <a:moveTo>
                  <a:pt x="259686" y="101631"/>
                </a:moveTo>
                <a:lnTo>
                  <a:pt x="259686" y="109891"/>
                </a:lnTo>
                <a:lnTo>
                  <a:pt x="251203" y="109891"/>
                </a:lnTo>
                <a:lnTo>
                  <a:pt x="251203" y="101631"/>
                </a:lnTo>
                <a:close/>
                <a:moveTo>
                  <a:pt x="268337" y="101631"/>
                </a:moveTo>
                <a:lnTo>
                  <a:pt x="268337" y="109891"/>
                </a:lnTo>
                <a:lnTo>
                  <a:pt x="259910" y="109891"/>
                </a:lnTo>
                <a:lnTo>
                  <a:pt x="259910" y="101631"/>
                </a:lnTo>
                <a:close/>
                <a:moveTo>
                  <a:pt x="276988" y="101631"/>
                </a:moveTo>
                <a:lnTo>
                  <a:pt x="276988" y="109891"/>
                </a:lnTo>
                <a:lnTo>
                  <a:pt x="268560" y="109891"/>
                </a:lnTo>
                <a:lnTo>
                  <a:pt x="268560" y="101631"/>
                </a:lnTo>
                <a:close/>
                <a:moveTo>
                  <a:pt x="17190" y="110114"/>
                </a:moveTo>
                <a:lnTo>
                  <a:pt x="17190" y="118318"/>
                </a:lnTo>
                <a:lnTo>
                  <a:pt x="8762" y="118318"/>
                </a:lnTo>
                <a:lnTo>
                  <a:pt x="8762" y="110114"/>
                </a:lnTo>
                <a:close/>
                <a:moveTo>
                  <a:pt x="25840" y="110114"/>
                </a:moveTo>
                <a:lnTo>
                  <a:pt x="25840" y="118318"/>
                </a:lnTo>
                <a:lnTo>
                  <a:pt x="17413" y="118318"/>
                </a:lnTo>
                <a:lnTo>
                  <a:pt x="17413" y="110114"/>
                </a:lnTo>
                <a:close/>
                <a:moveTo>
                  <a:pt x="34547" y="110114"/>
                </a:moveTo>
                <a:lnTo>
                  <a:pt x="34547" y="118318"/>
                </a:lnTo>
                <a:lnTo>
                  <a:pt x="26064" y="118318"/>
                </a:lnTo>
                <a:lnTo>
                  <a:pt x="26064" y="110114"/>
                </a:lnTo>
                <a:close/>
                <a:moveTo>
                  <a:pt x="43197" y="110114"/>
                </a:moveTo>
                <a:lnTo>
                  <a:pt x="43197" y="118318"/>
                </a:lnTo>
                <a:lnTo>
                  <a:pt x="34770" y="118318"/>
                </a:lnTo>
                <a:lnTo>
                  <a:pt x="34770" y="110114"/>
                </a:lnTo>
                <a:close/>
                <a:moveTo>
                  <a:pt x="51848" y="110114"/>
                </a:moveTo>
                <a:lnTo>
                  <a:pt x="51848" y="118318"/>
                </a:lnTo>
                <a:lnTo>
                  <a:pt x="43421" y="118318"/>
                </a:lnTo>
                <a:lnTo>
                  <a:pt x="43421" y="110114"/>
                </a:lnTo>
                <a:close/>
                <a:moveTo>
                  <a:pt x="60499" y="110114"/>
                </a:moveTo>
                <a:lnTo>
                  <a:pt x="60499" y="118318"/>
                </a:lnTo>
                <a:lnTo>
                  <a:pt x="52071" y="118318"/>
                </a:lnTo>
                <a:lnTo>
                  <a:pt x="52071" y="110114"/>
                </a:lnTo>
                <a:close/>
                <a:moveTo>
                  <a:pt x="69149" y="110114"/>
                </a:moveTo>
                <a:lnTo>
                  <a:pt x="69149" y="118318"/>
                </a:lnTo>
                <a:lnTo>
                  <a:pt x="60722" y="118318"/>
                </a:lnTo>
                <a:lnTo>
                  <a:pt x="60722" y="110114"/>
                </a:lnTo>
                <a:close/>
                <a:moveTo>
                  <a:pt x="77800" y="110114"/>
                </a:moveTo>
                <a:lnTo>
                  <a:pt x="77800" y="118318"/>
                </a:lnTo>
                <a:lnTo>
                  <a:pt x="69373" y="118318"/>
                </a:lnTo>
                <a:lnTo>
                  <a:pt x="69373" y="110114"/>
                </a:lnTo>
                <a:close/>
                <a:moveTo>
                  <a:pt x="86506" y="110114"/>
                </a:moveTo>
                <a:lnTo>
                  <a:pt x="86506" y="118318"/>
                </a:lnTo>
                <a:lnTo>
                  <a:pt x="78023" y="118318"/>
                </a:lnTo>
                <a:lnTo>
                  <a:pt x="78023" y="110114"/>
                </a:lnTo>
                <a:close/>
                <a:moveTo>
                  <a:pt x="95157" y="110114"/>
                </a:moveTo>
                <a:lnTo>
                  <a:pt x="95157" y="118318"/>
                </a:lnTo>
                <a:lnTo>
                  <a:pt x="86730" y="118318"/>
                </a:lnTo>
                <a:lnTo>
                  <a:pt x="86730" y="110114"/>
                </a:lnTo>
                <a:close/>
                <a:moveTo>
                  <a:pt x="103808" y="110114"/>
                </a:moveTo>
                <a:lnTo>
                  <a:pt x="103808" y="118318"/>
                </a:lnTo>
                <a:lnTo>
                  <a:pt x="95380" y="118318"/>
                </a:lnTo>
                <a:lnTo>
                  <a:pt x="95380" y="110114"/>
                </a:lnTo>
                <a:close/>
                <a:moveTo>
                  <a:pt x="112458" y="110114"/>
                </a:moveTo>
                <a:lnTo>
                  <a:pt x="112458" y="118318"/>
                </a:lnTo>
                <a:lnTo>
                  <a:pt x="104031" y="118318"/>
                </a:lnTo>
                <a:lnTo>
                  <a:pt x="104031" y="110114"/>
                </a:lnTo>
                <a:close/>
                <a:moveTo>
                  <a:pt x="121109" y="110114"/>
                </a:moveTo>
                <a:lnTo>
                  <a:pt x="121109" y="118318"/>
                </a:lnTo>
                <a:lnTo>
                  <a:pt x="112681" y="118318"/>
                </a:lnTo>
                <a:lnTo>
                  <a:pt x="112681" y="110114"/>
                </a:lnTo>
                <a:close/>
                <a:moveTo>
                  <a:pt x="129760" y="110114"/>
                </a:moveTo>
                <a:lnTo>
                  <a:pt x="129760" y="118318"/>
                </a:lnTo>
                <a:lnTo>
                  <a:pt x="121332" y="118318"/>
                </a:lnTo>
                <a:lnTo>
                  <a:pt x="121332" y="110114"/>
                </a:lnTo>
                <a:close/>
                <a:moveTo>
                  <a:pt x="138410" y="110114"/>
                </a:moveTo>
                <a:lnTo>
                  <a:pt x="138410" y="118318"/>
                </a:lnTo>
                <a:lnTo>
                  <a:pt x="129983" y="118318"/>
                </a:lnTo>
                <a:lnTo>
                  <a:pt x="129983" y="110114"/>
                </a:lnTo>
                <a:close/>
                <a:moveTo>
                  <a:pt x="147117" y="110114"/>
                </a:moveTo>
                <a:lnTo>
                  <a:pt x="147117" y="118318"/>
                </a:lnTo>
                <a:lnTo>
                  <a:pt x="138633" y="118318"/>
                </a:lnTo>
                <a:lnTo>
                  <a:pt x="138633" y="110114"/>
                </a:lnTo>
                <a:close/>
                <a:moveTo>
                  <a:pt x="155767" y="110114"/>
                </a:moveTo>
                <a:lnTo>
                  <a:pt x="155767" y="118318"/>
                </a:lnTo>
                <a:lnTo>
                  <a:pt x="147340" y="118318"/>
                </a:lnTo>
                <a:lnTo>
                  <a:pt x="147340" y="110114"/>
                </a:lnTo>
                <a:close/>
                <a:moveTo>
                  <a:pt x="164418" y="110114"/>
                </a:moveTo>
                <a:lnTo>
                  <a:pt x="164418" y="118318"/>
                </a:lnTo>
                <a:lnTo>
                  <a:pt x="155990" y="118318"/>
                </a:lnTo>
                <a:lnTo>
                  <a:pt x="155990" y="110114"/>
                </a:lnTo>
                <a:close/>
                <a:moveTo>
                  <a:pt x="173069" y="110114"/>
                </a:moveTo>
                <a:lnTo>
                  <a:pt x="173069" y="118318"/>
                </a:lnTo>
                <a:lnTo>
                  <a:pt x="164641" y="118318"/>
                </a:lnTo>
                <a:lnTo>
                  <a:pt x="164641" y="110114"/>
                </a:lnTo>
                <a:close/>
                <a:moveTo>
                  <a:pt x="181719" y="110114"/>
                </a:moveTo>
                <a:lnTo>
                  <a:pt x="181719" y="118318"/>
                </a:lnTo>
                <a:lnTo>
                  <a:pt x="173292" y="118318"/>
                </a:lnTo>
                <a:lnTo>
                  <a:pt x="173292" y="110114"/>
                </a:lnTo>
                <a:close/>
                <a:moveTo>
                  <a:pt x="190370" y="110114"/>
                </a:moveTo>
                <a:lnTo>
                  <a:pt x="190370" y="118318"/>
                </a:lnTo>
                <a:lnTo>
                  <a:pt x="181942" y="118318"/>
                </a:lnTo>
                <a:lnTo>
                  <a:pt x="181942" y="110114"/>
                </a:lnTo>
                <a:close/>
                <a:moveTo>
                  <a:pt x="199020" y="110114"/>
                </a:moveTo>
                <a:lnTo>
                  <a:pt x="199020" y="118318"/>
                </a:lnTo>
                <a:lnTo>
                  <a:pt x="190593" y="118318"/>
                </a:lnTo>
                <a:lnTo>
                  <a:pt x="190593" y="110114"/>
                </a:lnTo>
                <a:close/>
                <a:moveTo>
                  <a:pt x="207727" y="110114"/>
                </a:moveTo>
                <a:lnTo>
                  <a:pt x="207727" y="118318"/>
                </a:lnTo>
                <a:lnTo>
                  <a:pt x="199244" y="118318"/>
                </a:lnTo>
                <a:lnTo>
                  <a:pt x="199244" y="110114"/>
                </a:lnTo>
                <a:close/>
                <a:moveTo>
                  <a:pt x="216377" y="110114"/>
                </a:moveTo>
                <a:lnTo>
                  <a:pt x="216377" y="118318"/>
                </a:lnTo>
                <a:lnTo>
                  <a:pt x="207950" y="118318"/>
                </a:lnTo>
                <a:lnTo>
                  <a:pt x="207950" y="110114"/>
                </a:lnTo>
                <a:close/>
                <a:moveTo>
                  <a:pt x="225028" y="110114"/>
                </a:moveTo>
                <a:lnTo>
                  <a:pt x="225028" y="118318"/>
                </a:lnTo>
                <a:lnTo>
                  <a:pt x="216601" y="118318"/>
                </a:lnTo>
                <a:lnTo>
                  <a:pt x="216601" y="110114"/>
                </a:lnTo>
                <a:close/>
                <a:moveTo>
                  <a:pt x="233679" y="110114"/>
                </a:moveTo>
                <a:lnTo>
                  <a:pt x="233679" y="118318"/>
                </a:lnTo>
                <a:lnTo>
                  <a:pt x="225251" y="118318"/>
                </a:lnTo>
                <a:lnTo>
                  <a:pt x="225251" y="110114"/>
                </a:lnTo>
                <a:close/>
                <a:moveTo>
                  <a:pt x="242329" y="110114"/>
                </a:moveTo>
                <a:lnTo>
                  <a:pt x="242329" y="118318"/>
                </a:lnTo>
                <a:lnTo>
                  <a:pt x="233902" y="118318"/>
                </a:lnTo>
                <a:lnTo>
                  <a:pt x="233902" y="110114"/>
                </a:lnTo>
                <a:close/>
                <a:moveTo>
                  <a:pt x="250980" y="110114"/>
                </a:moveTo>
                <a:lnTo>
                  <a:pt x="250980" y="118318"/>
                </a:lnTo>
                <a:lnTo>
                  <a:pt x="242553" y="118318"/>
                </a:lnTo>
                <a:lnTo>
                  <a:pt x="242553" y="110114"/>
                </a:lnTo>
                <a:close/>
                <a:moveTo>
                  <a:pt x="259686" y="110114"/>
                </a:moveTo>
                <a:lnTo>
                  <a:pt x="259686" y="118318"/>
                </a:lnTo>
                <a:lnTo>
                  <a:pt x="251203" y="118318"/>
                </a:lnTo>
                <a:lnTo>
                  <a:pt x="251203" y="110114"/>
                </a:lnTo>
                <a:close/>
                <a:moveTo>
                  <a:pt x="268337" y="110114"/>
                </a:moveTo>
                <a:lnTo>
                  <a:pt x="268337" y="118318"/>
                </a:lnTo>
                <a:lnTo>
                  <a:pt x="259910" y="118318"/>
                </a:lnTo>
                <a:lnTo>
                  <a:pt x="259910" y="110114"/>
                </a:lnTo>
                <a:close/>
                <a:moveTo>
                  <a:pt x="276988" y="110114"/>
                </a:moveTo>
                <a:lnTo>
                  <a:pt x="276988" y="118318"/>
                </a:lnTo>
                <a:lnTo>
                  <a:pt x="268560" y="118318"/>
                </a:lnTo>
                <a:lnTo>
                  <a:pt x="268560" y="110114"/>
                </a:lnTo>
                <a:close/>
                <a:moveTo>
                  <a:pt x="17190" y="118541"/>
                </a:moveTo>
                <a:lnTo>
                  <a:pt x="17190" y="126801"/>
                </a:lnTo>
                <a:lnTo>
                  <a:pt x="8762" y="126801"/>
                </a:lnTo>
                <a:lnTo>
                  <a:pt x="8762" y="118541"/>
                </a:lnTo>
                <a:close/>
                <a:moveTo>
                  <a:pt x="25840" y="118541"/>
                </a:moveTo>
                <a:lnTo>
                  <a:pt x="25840" y="126801"/>
                </a:lnTo>
                <a:lnTo>
                  <a:pt x="17413" y="126801"/>
                </a:lnTo>
                <a:lnTo>
                  <a:pt x="17413" y="118541"/>
                </a:lnTo>
                <a:close/>
                <a:moveTo>
                  <a:pt x="34547" y="118541"/>
                </a:moveTo>
                <a:lnTo>
                  <a:pt x="34547" y="126801"/>
                </a:lnTo>
                <a:lnTo>
                  <a:pt x="26064" y="126801"/>
                </a:lnTo>
                <a:lnTo>
                  <a:pt x="26064" y="118541"/>
                </a:lnTo>
                <a:close/>
                <a:moveTo>
                  <a:pt x="43197" y="118541"/>
                </a:moveTo>
                <a:lnTo>
                  <a:pt x="43197" y="126801"/>
                </a:lnTo>
                <a:lnTo>
                  <a:pt x="34770" y="126801"/>
                </a:lnTo>
                <a:lnTo>
                  <a:pt x="34770" y="118541"/>
                </a:lnTo>
                <a:close/>
                <a:moveTo>
                  <a:pt x="51848" y="118541"/>
                </a:moveTo>
                <a:lnTo>
                  <a:pt x="51848" y="126801"/>
                </a:lnTo>
                <a:lnTo>
                  <a:pt x="43421" y="126801"/>
                </a:lnTo>
                <a:lnTo>
                  <a:pt x="43421" y="118541"/>
                </a:lnTo>
                <a:close/>
                <a:moveTo>
                  <a:pt x="60499" y="118541"/>
                </a:moveTo>
                <a:lnTo>
                  <a:pt x="60499" y="126801"/>
                </a:lnTo>
                <a:lnTo>
                  <a:pt x="52071" y="126801"/>
                </a:lnTo>
                <a:lnTo>
                  <a:pt x="52071" y="118541"/>
                </a:lnTo>
                <a:close/>
                <a:moveTo>
                  <a:pt x="69149" y="118541"/>
                </a:moveTo>
                <a:lnTo>
                  <a:pt x="69149" y="126801"/>
                </a:lnTo>
                <a:lnTo>
                  <a:pt x="60722" y="126801"/>
                </a:lnTo>
                <a:lnTo>
                  <a:pt x="60722" y="118541"/>
                </a:lnTo>
                <a:close/>
                <a:moveTo>
                  <a:pt x="77800" y="118541"/>
                </a:moveTo>
                <a:lnTo>
                  <a:pt x="77800" y="126801"/>
                </a:lnTo>
                <a:lnTo>
                  <a:pt x="69373" y="126801"/>
                </a:lnTo>
                <a:lnTo>
                  <a:pt x="69373" y="118541"/>
                </a:lnTo>
                <a:close/>
                <a:moveTo>
                  <a:pt x="86506" y="118541"/>
                </a:moveTo>
                <a:lnTo>
                  <a:pt x="86506" y="126801"/>
                </a:lnTo>
                <a:lnTo>
                  <a:pt x="78023" y="126801"/>
                </a:lnTo>
                <a:lnTo>
                  <a:pt x="78023" y="118541"/>
                </a:lnTo>
                <a:close/>
                <a:moveTo>
                  <a:pt x="95157" y="118541"/>
                </a:moveTo>
                <a:lnTo>
                  <a:pt x="95157" y="126801"/>
                </a:lnTo>
                <a:lnTo>
                  <a:pt x="86730" y="126801"/>
                </a:lnTo>
                <a:lnTo>
                  <a:pt x="86730" y="118541"/>
                </a:lnTo>
                <a:close/>
                <a:moveTo>
                  <a:pt x="103808" y="118541"/>
                </a:moveTo>
                <a:lnTo>
                  <a:pt x="103808" y="126801"/>
                </a:lnTo>
                <a:lnTo>
                  <a:pt x="95380" y="126801"/>
                </a:lnTo>
                <a:lnTo>
                  <a:pt x="95380" y="118541"/>
                </a:lnTo>
                <a:close/>
                <a:moveTo>
                  <a:pt x="112458" y="118541"/>
                </a:moveTo>
                <a:lnTo>
                  <a:pt x="112458" y="126801"/>
                </a:lnTo>
                <a:lnTo>
                  <a:pt x="104031" y="126801"/>
                </a:lnTo>
                <a:lnTo>
                  <a:pt x="104031" y="118541"/>
                </a:lnTo>
                <a:close/>
                <a:moveTo>
                  <a:pt x="121109" y="118541"/>
                </a:moveTo>
                <a:lnTo>
                  <a:pt x="121109" y="126801"/>
                </a:lnTo>
                <a:lnTo>
                  <a:pt x="112681" y="126801"/>
                </a:lnTo>
                <a:lnTo>
                  <a:pt x="112681" y="118541"/>
                </a:lnTo>
                <a:close/>
                <a:moveTo>
                  <a:pt x="129760" y="118541"/>
                </a:moveTo>
                <a:lnTo>
                  <a:pt x="129760" y="126801"/>
                </a:lnTo>
                <a:lnTo>
                  <a:pt x="121332" y="126801"/>
                </a:lnTo>
                <a:lnTo>
                  <a:pt x="121332" y="118541"/>
                </a:lnTo>
                <a:close/>
                <a:moveTo>
                  <a:pt x="138410" y="118541"/>
                </a:moveTo>
                <a:lnTo>
                  <a:pt x="138410" y="126801"/>
                </a:lnTo>
                <a:lnTo>
                  <a:pt x="129983" y="126801"/>
                </a:lnTo>
                <a:lnTo>
                  <a:pt x="129983" y="118541"/>
                </a:lnTo>
                <a:close/>
                <a:moveTo>
                  <a:pt x="147117" y="118541"/>
                </a:moveTo>
                <a:lnTo>
                  <a:pt x="147117" y="126801"/>
                </a:lnTo>
                <a:lnTo>
                  <a:pt x="138633" y="126801"/>
                </a:lnTo>
                <a:lnTo>
                  <a:pt x="138633" y="118541"/>
                </a:lnTo>
                <a:close/>
                <a:moveTo>
                  <a:pt x="155767" y="118541"/>
                </a:moveTo>
                <a:lnTo>
                  <a:pt x="155767" y="126801"/>
                </a:lnTo>
                <a:lnTo>
                  <a:pt x="147340" y="126801"/>
                </a:lnTo>
                <a:lnTo>
                  <a:pt x="147340" y="118541"/>
                </a:lnTo>
                <a:close/>
                <a:moveTo>
                  <a:pt x="164418" y="118541"/>
                </a:moveTo>
                <a:lnTo>
                  <a:pt x="164418" y="126801"/>
                </a:lnTo>
                <a:lnTo>
                  <a:pt x="155990" y="126801"/>
                </a:lnTo>
                <a:lnTo>
                  <a:pt x="155990" y="118541"/>
                </a:lnTo>
                <a:close/>
                <a:moveTo>
                  <a:pt x="173069" y="118541"/>
                </a:moveTo>
                <a:lnTo>
                  <a:pt x="173069" y="126801"/>
                </a:lnTo>
                <a:lnTo>
                  <a:pt x="164641" y="126801"/>
                </a:lnTo>
                <a:lnTo>
                  <a:pt x="164641" y="118541"/>
                </a:lnTo>
                <a:close/>
                <a:moveTo>
                  <a:pt x="181719" y="118541"/>
                </a:moveTo>
                <a:lnTo>
                  <a:pt x="181719" y="126801"/>
                </a:lnTo>
                <a:lnTo>
                  <a:pt x="173292" y="126801"/>
                </a:lnTo>
                <a:lnTo>
                  <a:pt x="173292" y="118541"/>
                </a:lnTo>
                <a:close/>
                <a:moveTo>
                  <a:pt x="190370" y="118541"/>
                </a:moveTo>
                <a:lnTo>
                  <a:pt x="190370" y="126801"/>
                </a:lnTo>
                <a:lnTo>
                  <a:pt x="181942" y="126801"/>
                </a:lnTo>
                <a:lnTo>
                  <a:pt x="181942" y="118541"/>
                </a:lnTo>
                <a:close/>
                <a:moveTo>
                  <a:pt x="199020" y="118541"/>
                </a:moveTo>
                <a:lnTo>
                  <a:pt x="199020" y="126801"/>
                </a:lnTo>
                <a:lnTo>
                  <a:pt x="190593" y="126801"/>
                </a:lnTo>
                <a:lnTo>
                  <a:pt x="190593" y="118541"/>
                </a:lnTo>
                <a:close/>
                <a:moveTo>
                  <a:pt x="207727" y="118541"/>
                </a:moveTo>
                <a:lnTo>
                  <a:pt x="207727" y="126801"/>
                </a:lnTo>
                <a:lnTo>
                  <a:pt x="199244" y="126801"/>
                </a:lnTo>
                <a:lnTo>
                  <a:pt x="199244" y="118541"/>
                </a:lnTo>
                <a:close/>
                <a:moveTo>
                  <a:pt x="216377" y="118541"/>
                </a:moveTo>
                <a:lnTo>
                  <a:pt x="216377" y="126801"/>
                </a:lnTo>
                <a:lnTo>
                  <a:pt x="207950" y="126801"/>
                </a:lnTo>
                <a:lnTo>
                  <a:pt x="207950" y="118541"/>
                </a:lnTo>
                <a:close/>
                <a:moveTo>
                  <a:pt x="225028" y="118541"/>
                </a:moveTo>
                <a:lnTo>
                  <a:pt x="225028" y="126801"/>
                </a:lnTo>
                <a:lnTo>
                  <a:pt x="216601" y="126801"/>
                </a:lnTo>
                <a:lnTo>
                  <a:pt x="216601" y="118541"/>
                </a:lnTo>
                <a:close/>
                <a:moveTo>
                  <a:pt x="233679" y="118541"/>
                </a:moveTo>
                <a:lnTo>
                  <a:pt x="233679" y="126801"/>
                </a:lnTo>
                <a:lnTo>
                  <a:pt x="225251" y="126801"/>
                </a:lnTo>
                <a:lnTo>
                  <a:pt x="225251" y="118541"/>
                </a:lnTo>
                <a:close/>
                <a:moveTo>
                  <a:pt x="242329" y="118541"/>
                </a:moveTo>
                <a:lnTo>
                  <a:pt x="242329" y="126801"/>
                </a:lnTo>
                <a:lnTo>
                  <a:pt x="233902" y="126801"/>
                </a:lnTo>
                <a:lnTo>
                  <a:pt x="233902" y="118541"/>
                </a:lnTo>
                <a:close/>
                <a:moveTo>
                  <a:pt x="250980" y="118541"/>
                </a:moveTo>
                <a:lnTo>
                  <a:pt x="250980" y="126801"/>
                </a:lnTo>
                <a:lnTo>
                  <a:pt x="242553" y="126801"/>
                </a:lnTo>
                <a:lnTo>
                  <a:pt x="242553" y="118541"/>
                </a:lnTo>
                <a:close/>
                <a:moveTo>
                  <a:pt x="259686" y="118541"/>
                </a:moveTo>
                <a:lnTo>
                  <a:pt x="259686" y="126801"/>
                </a:lnTo>
                <a:lnTo>
                  <a:pt x="251203" y="126801"/>
                </a:lnTo>
                <a:lnTo>
                  <a:pt x="251203" y="118541"/>
                </a:lnTo>
                <a:close/>
                <a:moveTo>
                  <a:pt x="268337" y="118541"/>
                </a:moveTo>
                <a:lnTo>
                  <a:pt x="268337" y="126801"/>
                </a:lnTo>
                <a:lnTo>
                  <a:pt x="259910" y="126801"/>
                </a:lnTo>
                <a:lnTo>
                  <a:pt x="259910" y="118541"/>
                </a:lnTo>
                <a:close/>
                <a:moveTo>
                  <a:pt x="276988" y="118541"/>
                </a:moveTo>
                <a:lnTo>
                  <a:pt x="276988" y="126801"/>
                </a:lnTo>
                <a:lnTo>
                  <a:pt x="268560" y="126801"/>
                </a:lnTo>
                <a:lnTo>
                  <a:pt x="268560" y="118541"/>
                </a:lnTo>
                <a:close/>
                <a:moveTo>
                  <a:pt x="17190" y="127025"/>
                </a:moveTo>
                <a:lnTo>
                  <a:pt x="17190" y="135229"/>
                </a:lnTo>
                <a:lnTo>
                  <a:pt x="8762" y="135229"/>
                </a:lnTo>
                <a:lnTo>
                  <a:pt x="8762" y="127025"/>
                </a:lnTo>
                <a:close/>
                <a:moveTo>
                  <a:pt x="25840" y="127025"/>
                </a:moveTo>
                <a:lnTo>
                  <a:pt x="25840" y="135229"/>
                </a:lnTo>
                <a:lnTo>
                  <a:pt x="17413" y="135229"/>
                </a:lnTo>
                <a:lnTo>
                  <a:pt x="17413" y="127025"/>
                </a:lnTo>
                <a:close/>
                <a:moveTo>
                  <a:pt x="34547" y="127025"/>
                </a:moveTo>
                <a:lnTo>
                  <a:pt x="34547" y="135229"/>
                </a:lnTo>
                <a:lnTo>
                  <a:pt x="26064" y="135229"/>
                </a:lnTo>
                <a:lnTo>
                  <a:pt x="26064" y="127025"/>
                </a:lnTo>
                <a:close/>
                <a:moveTo>
                  <a:pt x="43197" y="127025"/>
                </a:moveTo>
                <a:lnTo>
                  <a:pt x="43197" y="135229"/>
                </a:lnTo>
                <a:lnTo>
                  <a:pt x="34770" y="135229"/>
                </a:lnTo>
                <a:lnTo>
                  <a:pt x="34770" y="127025"/>
                </a:lnTo>
                <a:close/>
                <a:moveTo>
                  <a:pt x="51848" y="127025"/>
                </a:moveTo>
                <a:lnTo>
                  <a:pt x="51848" y="135229"/>
                </a:lnTo>
                <a:lnTo>
                  <a:pt x="43421" y="135229"/>
                </a:lnTo>
                <a:lnTo>
                  <a:pt x="43421" y="127025"/>
                </a:lnTo>
                <a:close/>
                <a:moveTo>
                  <a:pt x="60499" y="127025"/>
                </a:moveTo>
                <a:lnTo>
                  <a:pt x="60499" y="135229"/>
                </a:lnTo>
                <a:lnTo>
                  <a:pt x="52071" y="135229"/>
                </a:lnTo>
                <a:lnTo>
                  <a:pt x="52071" y="127025"/>
                </a:lnTo>
                <a:close/>
                <a:moveTo>
                  <a:pt x="69149" y="127025"/>
                </a:moveTo>
                <a:lnTo>
                  <a:pt x="69149" y="135229"/>
                </a:lnTo>
                <a:lnTo>
                  <a:pt x="60722" y="135229"/>
                </a:lnTo>
                <a:lnTo>
                  <a:pt x="60722" y="127025"/>
                </a:lnTo>
                <a:close/>
                <a:moveTo>
                  <a:pt x="77800" y="127025"/>
                </a:moveTo>
                <a:lnTo>
                  <a:pt x="77800" y="135229"/>
                </a:lnTo>
                <a:lnTo>
                  <a:pt x="69373" y="135229"/>
                </a:lnTo>
                <a:lnTo>
                  <a:pt x="69373" y="127025"/>
                </a:lnTo>
                <a:close/>
                <a:moveTo>
                  <a:pt x="86506" y="127025"/>
                </a:moveTo>
                <a:lnTo>
                  <a:pt x="86506" y="135229"/>
                </a:lnTo>
                <a:lnTo>
                  <a:pt x="78023" y="135229"/>
                </a:lnTo>
                <a:lnTo>
                  <a:pt x="78023" y="127025"/>
                </a:lnTo>
                <a:close/>
                <a:moveTo>
                  <a:pt x="95157" y="127025"/>
                </a:moveTo>
                <a:lnTo>
                  <a:pt x="95157" y="135229"/>
                </a:lnTo>
                <a:lnTo>
                  <a:pt x="86730" y="135229"/>
                </a:lnTo>
                <a:lnTo>
                  <a:pt x="86730" y="127025"/>
                </a:lnTo>
                <a:close/>
                <a:moveTo>
                  <a:pt x="103808" y="127025"/>
                </a:moveTo>
                <a:lnTo>
                  <a:pt x="103808" y="135229"/>
                </a:lnTo>
                <a:lnTo>
                  <a:pt x="95380" y="135229"/>
                </a:lnTo>
                <a:lnTo>
                  <a:pt x="95380" y="127025"/>
                </a:lnTo>
                <a:close/>
                <a:moveTo>
                  <a:pt x="112458" y="127025"/>
                </a:moveTo>
                <a:lnTo>
                  <a:pt x="112458" y="135229"/>
                </a:lnTo>
                <a:lnTo>
                  <a:pt x="104031" y="135229"/>
                </a:lnTo>
                <a:lnTo>
                  <a:pt x="104031" y="127025"/>
                </a:lnTo>
                <a:close/>
                <a:moveTo>
                  <a:pt x="121109" y="127025"/>
                </a:moveTo>
                <a:lnTo>
                  <a:pt x="121109" y="135229"/>
                </a:lnTo>
                <a:lnTo>
                  <a:pt x="112681" y="135229"/>
                </a:lnTo>
                <a:lnTo>
                  <a:pt x="112681" y="127025"/>
                </a:lnTo>
                <a:close/>
                <a:moveTo>
                  <a:pt x="129760" y="127025"/>
                </a:moveTo>
                <a:lnTo>
                  <a:pt x="129760" y="135229"/>
                </a:lnTo>
                <a:lnTo>
                  <a:pt x="121332" y="135229"/>
                </a:lnTo>
                <a:lnTo>
                  <a:pt x="121332" y="127025"/>
                </a:lnTo>
                <a:close/>
                <a:moveTo>
                  <a:pt x="138410" y="127025"/>
                </a:moveTo>
                <a:lnTo>
                  <a:pt x="138410" y="135229"/>
                </a:lnTo>
                <a:lnTo>
                  <a:pt x="129983" y="135229"/>
                </a:lnTo>
                <a:lnTo>
                  <a:pt x="129983" y="127025"/>
                </a:lnTo>
                <a:close/>
                <a:moveTo>
                  <a:pt x="147117" y="127025"/>
                </a:moveTo>
                <a:lnTo>
                  <a:pt x="147117" y="135229"/>
                </a:lnTo>
                <a:lnTo>
                  <a:pt x="138633" y="135229"/>
                </a:lnTo>
                <a:lnTo>
                  <a:pt x="138633" y="127025"/>
                </a:lnTo>
                <a:close/>
                <a:moveTo>
                  <a:pt x="155767" y="127025"/>
                </a:moveTo>
                <a:lnTo>
                  <a:pt x="155767" y="135229"/>
                </a:lnTo>
                <a:lnTo>
                  <a:pt x="147340" y="135229"/>
                </a:lnTo>
                <a:lnTo>
                  <a:pt x="147340" y="127025"/>
                </a:lnTo>
                <a:close/>
                <a:moveTo>
                  <a:pt x="164418" y="127025"/>
                </a:moveTo>
                <a:lnTo>
                  <a:pt x="164418" y="135229"/>
                </a:lnTo>
                <a:lnTo>
                  <a:pt x="155990" y="135229"/>
                </a:lnTo>
                <a:lnTo>
                  <a:pt x="155990" y="127025"/>
                </a:lnTo>
                <a:close/>
                <a:moveTo>
                  <a:pt x="173069" y="127025"/>
                </a:moveTo>
                <a:lnTo>
                  <a:pt x="173069" y="135229"/>
                </a:lnTo>
                <a:lnTo>
                  <a:pt x="164641" y="135229"/>
                </a:lnTo>
                <a:lnTo>
                  <a:pt x="164641" y="127025"/>
                </a:lnTo>
                <a:close/>
                <a:moveTo>
                  <a:pt x="181719" y="127025"/>
                </a:moveTo>
                <a:lnTo>
                  <a:pt x="181719" y="135229"/>
                </a:lnTo>
                <a:lnTo>
                  <a:pt x="173292" y="135229"/>
                </a:lnTo>
                <a:lnTo>
                  <a:pt x="173292" y="127025"/>
                </a:lnTo>
                <a:close/>
                <a:moveTo>
                  <a:pt x="190370" y="127025"/>
                </a:moveTo>
                <a:lnTo>
                  <a:pt x="190370" y="135229"/>
                </a:lnTo>
                <a:lnTo>
                  <a:pt x="181942" y="135229"/>
                </a:lnTo>
                <a:lnTo>
                  <a:pt x="181942" y="127025"/>
                </a:lnTo>
                <a:close/>
                <a:moveTo>
                  <a:pt x="199020" y="127025"/>
                </a:moveTo>
                <a:lnTo>
                  <a:pt x="199020" y="135229"/>
                </a:lnTo>
                <a:lnTo>
                  <a:pt x="190593" y="135229"/>
                </a:lnTo>
                <a:lnTo>
                  <a:pt x="190593" y="127025"/>
                </a:lnTo>
                <a:close/>
                <a:moveTo>
                  <a:pt x="207727" y="127025"/>
                </a:moveTo>
                <a:lnTo>
                  <a:pt x="207727" y="135229"/>
                </a:lnTo>
                <a:lnTo>
                  <a:pt x="199244" y="135229"/>
                </a:lnTo>
                <a:lnTo>
                  <a:pt x="199244" y="127025"/>
                </a:lnTo>
                <a:close/>
                <a:moveTo>
                  <a:pt x="216377" y="127025"/>
                </a:moveTo>
                <a:lnTo>
                  <a:pt x="216377" y="135229"/>
                </a:lnTo>
                <a:lnTo>
                  <a:pt x="207950" y="135229"/>
                </a:lnTo>
                <a:lnTo>
                  <a:pt x="207950" y="127025"/>
                </a:lnTo>
                <a:close/>
                <a:moveTo>
                  <a:pt x="225028" y="127025"/>
                </a:moveTo>
                <a:lnTo>
                  <a:pt x="225028" y="135229"/>
                </a:lnTo>
                <a:lnTo>
                  <a:pt x="216601" y="135229"/>
                </a:lnTo>
                <a:lnTo>
                  <a:pt x="216601" y="127025"/>
                </a:lnTo>
                <a:close/>
                <a:moveTo>
                  <a:pt x="233679" y="127025"/>
                </a:moveTo>
                <a:lnTo>
                  <a:pt x="233679" y="135229"/>
                </a:lnTo>
                <a:lnTo>
                  <a:pt x="225251" y="135229"/>
                </a:lnTo>
                <a:lnTo>
                  <a:pt x="225251" y="127025"/>
                </a:lnTo>
                <a:close/>
                <a:moveTo>
                  <a:pt x="242329" y="127025"/>
                </a:moveTo>
                <a:lnTo>
                  <a:pt x="242329" y="135229"/>
                </a:lnTo>
                <a:lnTo>
                  <a:pt x="233902" y="135229"/>
                </a:lnTo>
                <a:lnTo>
                  <a:pt x="233902" y="127025"/>
                </a:lnTo>
                <a:close/>
                <a:moveTo>
                  <a:pt x="250980" y="127025"/>
                </a:moveTo>
                <a:lnTo>
                  <a:pt x="250980" y="135229"/>
                </a:lnTo>
                <a:lnTo>
                  <a:pt x="242553" y="135229"/>
                </a:lnTo>
                <a:lnTo>
                  <a:pt x="242553" y="127025"/>
                </a:lnTo>
                <a:close/>
                <a:moveTo>
                  <a:pt x="259686" y="127025"/>
                </a:moveTo>
                <a:lnTo>
                  <a:pt x="259686" y="135229"/>
                </a:lnTo>
                <a:lnTo>
                  <a:pt x="251203" y="135229"/>
                </a:lnTo>
                <a:lnTo>
                  <a:pt x="251203" y="127025"/>
                </a:lnTo>
                <a:close/>
                <a:moveTo>
                  <a:pt x="268337" y="127025"/>
                </a:moveTo>
                <a:lnTo>
                  <a:pt x="268337" y="135229"/>
                </a:lnTo>
                <a:lnTo>
                  <a:pt x="259910" y="135229"/>
                </a:lnTo>
                <a:lnTo>
                  <a:pt x="259910" y="127025"/>
                </a:lnTo>
                <a:close/>
                <a:moveTo>
                  <a:pt x="276988" y="127025"/>
                </a:moveTo>
                <a:lnTo>
                  <a:pt x="276988" y="135229"/>
                </a:lnTo>
                <a:lnTo>
                  <a:pt x="268560" y="135229"/>
                </a:lnTo>
                <a:lnTo>
                  <a:pt x="268560" y="127025"/>
                </a:lnTo>
                <a:close/>
                <a:moveTo>
                  <a:pt x="17190" y="135452"/>
                </a:moveTo>
                <a:lnTo>
                  <a:pt x="17190" y="143712"/>
                </a:lnTo>
                <a:lnTo>
                  <a:pt x="8762" y="143712"/>
                </a:lnTo>
                <a:lnTo>
                  <a:pt x="8762" y="135452"/>
                </a:lnTo>
                <a:close/>
                <a:moveTo>
                  <a:pt x="25840" y="135452"/>
                </a:moveTo>
                <a:lnTo>
                  <a:pt x="25840" y="143712"/>
                </a:lnTo>
                <a:lnTo>
                  <a:pt x="17413" y="143712"/>
                </a:lnTo>
                <a:lnTo>
                  <a:pt x="17413" y="135452"/>
                </a:lnTo>
                <a:close/>
                <a:moveTo>
                  <a:pt x="34547" y="135452"/>
                </a:moveTo>
                <a:lnTo>
                  <a:pt x="34547" y="143712"/>
                </a:lnTo>
                <a:lnTo>
                  <a:pt x="26064" y="143712"/>
                </a:lnTo>
                <a:lnTo>
                  <a:pt x="26064" y="135452"/>
                </a:lnTo>
                <a:close/>
                <a:moveTo>
                  <a:pt x="43197" y="135452"/>
                </a:moveTo>
                <a:lnTo>
                  <a:pt x="43197" y="143712"/>
                </a:lnTo>
                <a:lnTo>
                  <a:pt x="34770" y="143712"/>
                </a:lnTo>
                <a:lnTo>
                  <a:pt x="34770" y="135452"/>
                </a:lnTo>
                <a:close/>
                <a:moveTo>
                  <a:pt x="51848" y="135452"/>
                </a:moveTo>
                <a:lnTo>
                  <a:pt x="51848" y="143712"/>
                </a:lnTo>
                <a:lnTo>
                  <a:pt x="43421" y="143712"/>
                </a:lnTo>
                <a:lnTo>
                  <a:pt x="43421" y="135452"/>
                </a:lnTo>
                <a:close/>
                <a:moveTo>
                  <a:pt x="60499" y="135452"/>
                </a:moveTo>
                <a:lnTo>
                  <a:pt x="60499" y="143712"/>
                </a:lnTo>
                <a:lnTo>
                  <a:pt x="52071" y="143712"/>
                </a:lnTo>
                <a:lnTo>
                  <a:pt x="52071" y="135452"/>
                </a:lnTo>
                <a:close/>
                <a:moveTo>
                  <a:pt x="69149" y="135452"/>
                </a:moveTo>
                <a:lnTo>
                  <a:pt x="69149" y="143712"/>
                </a:lnTo>
                <a:lnTo>
                  <a:pt x="60722" y="143712"/>
                </a:lnTo>
                <a:lnTo>
                  <a:pt x="60722" y="135452"/>
                </a:lnTo>
                <a:close/>
                <a:moveTo>
                  <a:pt x="77800" y="135452"/>
                </a:moveTo>
                <a:lnTo>
                  <a:pt x="77800" y="143712"/>
                </a:lnTo>
                <a:lnTo>
                  <a:pt x="69373" y="143712"/>
                </a:lnTo>
                <a:lnTo>
                  <a:pt x="69373" y="135452"/>
                </a:lnTo>
                <a:close/>
                <a:moveTo>
                  <a:pt x="86506" y="135452"/>
                </a:moveTo>
                <a:lnTo>
                  <a:pt x="86506" y="143712"/>
                </a:lnTo>
                <a:lnTo>
                  <a:pt x="78023" y="143712"/>
                </a:lnTo>
                <a:lnTo>
                  <a:pt x="78023" y="135452"/>
                </a:lnTo>
                <a:close/>
                <a:moveTo>
                  <a:pt x="95157" y="135452"/>
                </a:moveTo>
                <a:lnTo>
                  <a:pt x="95157" y="143712"/>
                </a:lnTo>
                <a:lnTo>
                  <a:pt x="86730" y="143712"/>
                </a:lnTo>
                <a:lnTo>
                  <a:pt x="86730" y="135452"/>
                </a:lnTo>
                <a:close/>
                <a:moveTo>
                  <a:pt x="103808" y="135452"/>
                </a:moveTo>
                <a:lnTo>
                  <a:pt x="103808" y="143712"/>
                </a:lnTo>
                <a:lnTo>
                  <a:pt x="95380" y="143712"/>
                </a:lnTo>
                <a:lnTo>
                  <a:pt x="95380" y="135452"/>
                </a:lnTo>
                <a:close/>
                <a:moveTo>
                  <a:pt x="112458" y="135452"/>
                </a:moveTo>
                <a:lnTo>
                  <a:pt x="112458" y="143712"/>
                </a:lnTo>
                <a:lnTo>
                  <a:pt x="104031" y="143712"/>
                </a:lnTo>
                <a:lnTo>
                  <a:pt x="104031" y="135452"/>
                </a:lnTo>
                <a:close/>
                <a:moveTo>
                  <a:pt x="121109" y="135452"/>
                </a:moveTo>
                <a:lnTo>
                  <a:pt x="121109" y="143712"/>
                </a:lnTo>
                <a:lnTo>
                  <a:pt x="112681" y="143712"/>
                </a:lnTo>
                <a:lnTo>
                  <a:pt x="112681" y="135452"/>
                </a:lnTo>
                <a:close/>
                <a:moveTo>
                  <a:pt x="129760" y="135452"/>
                </a:moveTo>
                <a:lnTo>
                  <a:pt x="129760" y="143712"/>
                </a:lnTo>
                <a:lnTo>
                  <a:pt x="121332" y="143712"/>
                </a:lnTo>
                <a:lnTo>
                  <a:pt x="121332" y="135452"/>
                </a:lnTo>
                <a:close/>
                <a:moveTo>
                  <a:pt x="138410" y="135452"/>
                </a:moveTo>
                <a:lnTo>
                  <a:pt x="138410" y="143712"/>
                </a:lnTo>
                <a:lnTo>
                  <a:pt x="129983" y="143712"/>
                </a:lnTo>
                <a:lnTo>
                  <a:pt x="129983" y="135452"/>
                </a:lnTo>
                <a:close/>
                <a:moveTo>
                  <a:pt x="147117" y="135452"/>
                </a:moveTo>
                <a:lnTo>
                  <a:pt x="147117" y="143712"/>
                </a:lnTo>
                <a:lnTo>
                  <a:pt x="138633" y="143712"/>
                </a:lnTo>
                <a:lnTo>
                  <a:pt x="138633" y="135452"/>
                </a:lnTo>
                <a:close/>
                <a:moveTo>
                  <a:pt x="155767" y="135452"/>
                </a:moveTo>
                <a:lnTo>
                  <a:pt x="155767" y="143712"/>
                </a:lnTo>
                <a:lnTo>
                  <a:pt x="147340" y="143712"/>
                </a:lnTo>
                <a:lnTo>
                  <a:pt x="147340" y="135452"/>
                </a:lnTo>
                <a:close/>
                <a:moveTo>
                  <a:pt x="164418" y="135452"/>
                </a:moveTo>
                <a:lnTo>
                  <a:pt x="164418" y="143712"/>
                </a:lnTo>
                <a:lnTo>
                  <a:pt x="155990" y="143712"/>
                </a:lnTo>
                <a:lnTo>
                  <a:pt x="155990" y="135452"/>
                </a:lnTo>
                <a:close/>
                <a:moveTo>
                  <a:pt x="173069" y="135452"/>
                </a:moveTo>
                <a:lnTo>
                  <a:pt x="173069" y="143712"/>
                </a:lnTo>
                <a:lnTo>
                  <a:pt x="164641" y="143712"/>
                </a:lnTo>
                <a:lnTo>
                  <a:pt x="164641" y="135452"/>
                </a:lnTo>
                <a:close/>
                <a:moveTo>
                  <a:pt x="181719" y="135452"/>
                </a:moveTo>
                <a:lnTo>
                  <a:pt x="181719" y="143712"/>
                </a:lnTo>
                <a:lnTo>
                  <a:pt x="173292" y="143712"/>
                </a:lnTo>
                <a:lnTo>
                  <a:pt x="173292" y="135452"/>
                </a:lnTo>
                <a:close/>
                <a:moveTo>
                  <a:pt x="190370" y="135452"/>
                </a:moveTo>
                <a:lnTo>
                  <a:pt x="190370" y="143712"/>
                </a:lnTo>
                <a:lnTo>
                  <a:pt x="181942" y="143712"/>
                </a:lnTo>
                <a:lnTo>
                  <a:pt x="181942" y="135452"/>
                </a:lnTo>
                <a:close/>
                <a:moveTo>
                  <a:pt x="199020" y="135452"/>
                </a:moveTo>
                <a:lnTo>
                  <a:pt x="199020" y="143712"/>
                </a:lnTo>
                <a:lnTo>
                  <a:pt x="190593" y="143712"/>
                </a:lnTo>
                <a:lnTo>
                  <a:pt x="190593" y="135452"/>
                </a:lnTo>
                <a:close/>
                <a:moveTo>
                  <a:pt x="207727" y="135452"/>
                </a:moveTo>
                <a:lnTo>
                  <a:pt x="207727" y="143712"/>
                </a:lnTo>
                <a:lnTo>
                  <a:pt x="199244" y="143712"/>
                </a:lnTo>
                <a:lnTo>
                  <a:pt x="199244" y="135452"/>
                </a:lnTo>
                <a:close/>
                <a:moveTo>
                  <a:pt x="216377" y="135452"/>
                </a:moveTo>
                <a:lnTo>
                  <a:pt x="216377" y="143712"/>
                </a:lnTo>
                <a:lnTo>
                  <a:pt x="207950" y="143712"/>
                </a:lnTo>
                <a:lnTo>
                  <a:pt x="207950" y="135452"/>
                </a:lnTo>
                <a:close/>
                <a:moveTo>
                  <a:pt x="225028" y="135452"/>
                </a:moveTo>
                <a:lnTo>
                  <a:pt x="225028" y="143712"/>
                </a:lnTo>
                <a:lnTo>
                  <a:pt x="216601" y="143712"/>
                </a:lnTo>
                <a:lnTo>
                  <a:pt x="216601" y="135452"/>
                </a:lnTo>
                <a:close/>
                <a:moveTo>
                  <a:pt x="233679" y="135452"/>
                </a:moveTo>
                <a:lnTo>
                  <a:pt x="233679" y="143712"/>
                </a:lnTo>
                <a:lnTo>
                  <a:pt x="225251" y="143712"/>
                </a:lnTo>
                <a:lnTo>
                  <a:pt x="225251" y="135452"/>
                </a:lnTo>
                <a:close/>
                <a:moveTo>
                  <a:pt x="242329" y="135452"/>
                </a:moveTo>
                <a:lnTo>
                  <a:pt x="242329" y="143712"/>
                </a:lnTo>
                <a:lnTo>
                  <a:pt x="233902" y="143712"/>
                </a:lnTo>
                <a:lnTo>
                  <a:pt x="233902" y="135452"/>
                </a:lnTo>
                <a:close/>
                <a:moveTo>
                  <a:pt x="250980" y="135452"/>
                </a:moveTo>
                <a:lnTo>
                  <a:pt x="250980" y="143712"/>
                </a:lnTo>
                <a:lnTo>
                  <a:pt x="242553" y="143712"/>
                </a:lnTo>
                <a:lnTo>
                  <a:pt x="242553" y="135452"/>
                </a:lnTo>
                <a:close/>
                <a:moveTo>
                  <a:pt x="259686" y="135452"/>
                </a:moveTo>
                <a:lnTo>
                  <a:pt x="259686" y="143712"/>
                </a:lnTo>
                <a:lnTo>
                  <a:pt x="251203" y="143712"/>
                </a:lnTo>
                <a:lnTo>
                  <a:pt x="251203" y="135452"/>
                </a:lnTo>
                <a:close/>
                <a:moveTo>
                  <a:pt x="268337" y="135452"/>
                </a:moveTo>
                <a:lnTo>
                  <a:pt x="268337" y="143712"/>
                </a:lnTo>
                <a:lnTo>
                  <a:pt x="259910" y="143712"/>
                </a:lnTo>
                <a:lnTo>
                  <a:pt x="259910" y="135452"/>
                </a:lnTo>
                <a:close/>
                <a:moveTo>
                  <a:pt x="276988" y="135452"/>
                </a:moveTo>
                <a:lnTo>
                  <a:pt x="276988" y="143712"/>
                </a:lnTo>
                <a:lnTo>
                  <a:pt x="268560" y="143712"/>
                </a:lnTo>
                <a:lnTo>
                  <a:pt x="268560" y="135452"/>
                </a:lnTo>
                <a:close/>
                <a:moveTo>
                  <a:pt x="17190" y="143935"/>
                </a:moveTo>
                <a:lnTo>
                  <a:pt x="17190" y="152139"/>
                </a:lnTo>
                <a:lnTo>
                  <a:pt x="8762" y="152139"/>
                </a:lnTo>
                <a:lnTo>
                  <a:pt x="8762" y="143935"/>
                </a:lnTo>
                <a:close/>
                <a:moveTo>
                  <a:pt x="25840" y="143935"/>
                </a:moveTo>
                <a:lnTo>
                  <a:pt x="25840" y="152139"/>
                </a:lnTo>
                <a:lnTo>
                  <a:pt x="17413" y="152139"/>
                </a:lnTo>
                <a:lnTo>
                  <a:pt x="17413" y="143935"/>
                </a:lnTo>
                <a:close/>
                <a:moveTo>
                  <a:pt x="34547" y="143935"/>
                </a:moveTo>
                <a:lnTo>
                  <a:pt x="34547" y="152139"/>
                </a:lnTo>
                <a:lnTo>
                  <a:pt x="26064" y="152139"/>
                </a:lnTo>
                <a:lnTo>
                  <a:pt x="26064" y="143935"/>
                </a:lnTo>
                <a:close/>
                <a:moveTo>
                  <a:pt x="43197" y="143935"/>
                </a:moveTo>
                <a:lnTo>
                  <a:pt x="43197" y="152139"/>
                </a:lnTo>
                <a:lnTo>
                  <a:pt x="34770" y="152139"/>
                </a:lnTo>
                <a:lnTo>
                  <a:pt x="34770" y="143935"/>
                </a:lnTo>
                <a:close/>
                <a:moveTo>
                  <a:pt x="51848" y="143935"/>
                </a:moveTo>
                <a:lnTo>
                  <a:pt x="51848" y="152139"/>
                </a:lnTo>
                <a:lnTo>
                  <a:pt x="43421" y="152139"/>
                </a:lnTo>
                <a:lnTo>
                  <a:pt x="43421" y="143935"/>
                </a:lnTo>
                <a:close/>
                <a:moveTo>
                  <a:pt x="60499" y="143935"/>
                </a:moveTo>
                <a:lnTo>
                  <a:pt x="60499" y="152139"/>
                </a:lnTo>
                <a:lnTo>
                  <a:pt x="52071" y="152139"/>
                </a:lnTo>
                <a:lnTo>
                  <a:pt x="52071" y="143935"/>
                </a:lnTo>
                <a:close/>
                <a:moveTo>
                  <a:pt x="69149" y="143935"/>
                </a:moveTo>
                <a:lnTo>
                  <a:pt x="69149" y="152139"/>
                </a:lnTo>
                <a:lnTo>
                  <a:pt x="60722" y="152139"/>
                </a:lnTo>
                <a:lnTo>
                  <a:pt x="60722" y="143935"/>
                </a:lnTo>
                <a:close/>
                <a:moveTo>
                  <a:pt x="77800" y="143935"/>
                </a:moveTo>
                <a:lnTo>
                  <a:pt x="77800" y="152139"/>
                </a:lnTo>
                <a:lnTo>
                  <a:pt x="69373" y="152139"/>
                </a:lnTo>
                <a:lnTo>
                  <a:pt x="69373" y="143935"/>
                </a:lnTo>
                <a:close/>
                <a:moveTo>
                  <a:pt x="86506" y="143935"/>
                </a:moveTo>
                <a:lnTo>
                  <a:pt x="86506" y="152139"/>
                </a:lnTo>
                <a:lnTo>
                  <a:pt x="78023" y="152139"/>
                </a:lnTo>
                <a:lnTo>
                  <a:pt x="78023" y="143935"/>
                </a:lnTo>
                <a:close/>
                <a:moveTo>
                  <a:pt x="95157" y="143935"/>
                </a:moveTo>
                <a:lnTo>
                  <a:pt x="95157" y="152139"/>
                </a:lnTo>
                <a:lnTo>
                  <a:pt x="86730" y="152139"/>
                </a:lnTo>
                <a:lnTo>
                  <a:pt x="86730" y="143935"/>
                </a:lnTo>
                <a:close/>
                <a:moveTo>
                  <a:pt x="103808" y="143935"/>
                </a:moveTo>
                <a:lnTo>
                  <a:pt x="103808" y="152139"/>
                </a:lnTo>
                <a:lnTo>
                  <a:pt x="95380" y="152139"/>
                </a:lnTo>
                <a:lnTo>
                  <a:pt x="95380" y="143935"/>
                </a:lnTo>
                <a:close/>
                <a:moveTo>
                  <a:pt x="112458" y="143935"/>
                </a:moveTo>
                <a:lnTo>
                  <a:pt x="112458" y="152139"/>
                </a:lnTo>
                <a:lnTo>
                  <a:pt x="104031" y="152139"/>
                </a:lnTo>
                <a:lnTo>
                  <a:pt x="104031" y="143935"/>
                </a:lnTo>
                <a:close/>
                <a:moveTo>
                  <a:pt x="121109" y="143935"/>
                </a:moveTo>
                <a:lnTo>
                  <a:pt x="121109" y="152139"/>
                </a:lnTo>
                <a:lnTo>
                  <a:pt x="112681" y="152139"/>
                </a:lnTo>
                <a:lnTo>
                  <a:pt x="112681" y="143935"/>
                </a:lnTo>
                <a:close/>
                <a:moveTo>
                  <a:pt x="129760" y="143935"/>
                </a:moveTo>
                <a:lnTo>
                  <a:pt x="129760" y="152139"/>
                </a:lnTo>
                <a:lnTo>
                  <a:pt x="121332" y="152139"/>
                </a:lnTo>
                <a:lnTo>
                  <a:pt x="121332" y="143935"/>
                </a:lnTo>
                <a:close/>
                <a:moveTo>
                  <a:pt x="138410" y="143935"/>
                </a:moveTo>
                <a:lnTo>
                  <a:pt x="138410" y="152139"/>
                </a:lnTo>
                <a:lnTo>
                  <a:pt x="129983" y="152139"/>
                </a:lnTo>
                <a:lnTo>
                  <a:pt x="129983" y="143935"/>
                </a:lnTo>
                <a:close/>
                <a:moveTo>
                  <a:pt x="147117" y="143935"/>
                </a:moveTo>
                <a:lnTo>
                  <a:pt x="147117" y="152139"/>
                </a:lnTo>
                <a:lnTo>
                  <a:pt x="138633" y="152139"/>
                </a:lnTo>
                <a:lnTo>
                  <a:pt x="138633" y="143935"/>
                </a:lnTo>
                <a:close/>
                <a:moveTo>
                  <a:pt x="155767" y="143935"/>
                </a:moveTo>
                <a:lnTo>
                  <a:pt x="155767" y="152139"/>
                </a:lnTo>
                <a:lnTo>
                  <a:pt x="147340" y="152139"/>
                </a:lnTo>
                <a:lnTo>
                  <a:pt x="147340" y="143935"/>
                </a:lnTo>
                <a:close/>
                <a:moveTo>
                  <a:pt x="164418" y="143935"/>
                </a:moveTo>
                <a:lnTo>
                  <a:pt x="164418" y="152139"/>
                </a:lnTo>
                <a:lnTo>
                  <a:pt x="155990" y="152139"/>
                </a:lnTo>
                <a:lnTo>
                  <a:pt x="155990" y="143935"/>
                </a:lnTo>
                <a:close/>
                <a:moveTo>
                  <a:pt x="173069" y="143935"/>
                </a:moveTo>
                <a:lnTo>
                  <a:pt x="173069" y="152139"/>
                </a:lnTo>
                <a:lnTo>
                  <a:pt x="164641" y="152139"/>
                </a:lnTo>
                <a:lnTo>
                  <a:pt x="164641" y="143935"/>
                </a:lnTo>
                <a:close/>
                <a:moveTo>
                  <a:pt x="181719" y="143935"/>
                </a:moveTo>
                <a:lnTo>
                  <a:pt x="181719" y="152139"/>
                </a:lnTo>
                <a:lnTo>
                  <a:pt x="173292" y="152139"/>
                </a:lnTo>
                <a:lnTo>
                  <a:pt x="173292" y="143935"/>
                </a:lnTo>
                <a:close/>
                <a:moveTo>
                  <a:pt x="190370" y="143935"/>
                </a:moveTo>
                <a:lnTo>
                  <a:pt x="190370" y="152139"/>
                </a:lnTo>
                <a:lnTo>
                  <a:pt x="181942" y="152139"/>
                </a:lnTo>
                <a:lnTo>
                  <a:pt x="181942" y="143935"/>
                </a:lnTo>
                <a:close/>
                <a:moveTo>
                  <a:pt x="199020" y="143935"/>
                </a:moveTo>
                <a:lnTo>
                  <a:pt x="199020" y="152139"/>
                </a:lnTo>
                <a:lnTo>
                  <a:pt x="190593" y="152139"/>
                </a:lnTo>
                <a:lnTo>
                  <a:pt x="190593" y="143935"/>
                </a:lnTo>
                <a:close/>
                <a:moveTo>
                  <a:pt x="207727" y="143935"/>
                </a:moveTo>
                <a:lnTo>
                  <a:pt x="207727" y="152139"/>
                </a:lnTo>
                <a:lnTo>
                  <a:pt x="199244" y="152139"/>
                </a:lnTo>
                <a:lnTo>
                  <a:pt x="199244" y="143935"/>
                </a:lnTo>
                <a:close/>
                <a:moveTo>
                  <a:pt x="216377" y="143935"/>
                </a:moveTo>
                <a:lnTo>
                  <a:pt x="216377" y="152139"/>
                </a:lnTo>
                <a:lnTo>
                  <a:pt x="207950" y="152139"/>
                </a:lnTo>
                <a:lnTo>
                  <a:pt x="207950" y="143935"/>
                </a:lnTo>
                <a:close/>
                <a:moveTo>
                  <a:pt x="225028" y="143935"/>
                </a:moveTo>
                <a:lnTo>
                  <a:pt x="225028" y="152139"/>
                </a:lnTo>
                <a:lnTo>
                  <a:pt x="216601" y="152139"/>
                </a:lnTo>
                <a:lnTo>
                  <a:pt x="216601" y="143935"/>
                </a:lnTo>
                <a:close/>
                <a:moveTo>
                  <a:pt x="233679" y="143935"/>
                </a:moveTo>
                <a:lnTo>
                  <a:pt x="233679" y="152139"/>
                </a:lnTo>
                <a:lnTo>
                  <a:pt x="225251" y="152139"/>
                </a:lnTo>
                <a:lnTo>
                  <a:pt x="225251" y="143935"/>
                </a:lnTo>
                <a:close/>
                <a:moveTo>
                  <a:pt x="242329" y="143935"/>
                </a:moveTo>
                <a:lnTo>
                  <a:pt x="242329" y="152139"/>
                </a:lnTo>
                <a:lnTo>
                  <a:pt x="233902" y="152139"/>
                </a:lnTo>
                <a:lnTo>
                  <a:pt x="233902" y="143935"/>
                </a:lnTo>
                <a:close/>
                <a:moveTo>
                  <a:pt x="250980" y="143935"/>
                </a:moveTo>
                <a:lnTo>
                  <a:pt x="250980" y="152139"/>
                </a:lnTo>
                <a:lnTo>
                  <a:pt x="242553" y="152139"/>
                </a:lnTo>
                <a:lnTo>
                  <a:pt x="242553" y="143935"/>
                </a:lnTo>
                <a:close/>
                <a:moveTo>
                  <a:pt x="259686" y="143935"/>
                </a:moveTo>
                <a:lnTo>
                  <a:pt x="259686" y="152139"/>
                </a:lnTo>
                <a:lnTo>
                  <a:pt x="251203" y="152139"/>
                </a:lnTo>
                <a:lnTo>
                  <a:pt x="251203" y="143935"/>
                </a:lnTo>
                <a:close/>
                <a:moveTo>
                  <a:pt x="268337" y="143935"/>
                </a:moveTo>
                <a:lnTo>
                  <a:pt x="268337" y="152139"/>
                </a:lnTo>
                <a:lnTo>
                  <a:pt x="259910" y="152139"/>
                </a:lnTo>
                <a:lnTo>
                  <a:pt x="259910" y="143935"/>
                </a:lnTo>
                <a:close/>
                <a:moveTo>
                  <a:pt x="276988" y="143935"/>
                </a:moveTo>
                <a:lnTo>
                  <a:pt x="276988" y="152139"/>
                </a:lnTo>
                <a:lnTo>
                  <a:pt x="268560" y="152139"/>
                </a:lnTo>
                <a:lnTo>
                  <a:pt x="268560" y="143935"/>
                </a:lnTo>
                <a:close/>
                <a:moveTo>
                  <a:pt x="8539" y="0"/>
                </a:moveTo>
                <a:lnTo>
                  <a:pt x="8539" y="8372"/>
                </a:lnTo>
                <a:lnTo>
                  <a:pt x="0" y="8372"/>
                </a:lnTo>
                <a:lnTo>
                  <a:pt x="0" y="8595"/>
                </a:lnTo>
                <a:lnTo>
                  <a:pt x="8539" y="8595"/>
                </a:lnTo>
                <a:lnTo>
                  <a:pt x="8539" y="16799"/>
                </a:lnTo>
                <a:lnTo>
                  <a:pt x="0" y="16799"/>
                </a:lnTo>
                <a:lnTo>
                  <a:pt x="0" y="17022"/>
                </a:lnTo>
                <a:lnTo>
                  <a:pt x="8539" y="17022"/>
                </a:lnTo>
                <a:lnTo>
                  <a:pt x="8539" y="25282"/>
                </a:lnTo>
                <a:lnTo>
                  <a:pt x="0" y="25282"/>
                </a:lnTo>
                <a:lnTo>
                  <a:pt x="0" y="25505"/>
                </a:lnTo>
                <a:lnTo>
                  <a:pt x="8539" y="25505"/>
                </a:lnTo>
                <a:lnTo>
                  <a:pt x="8539" y="33709"/>
                </a:lnTo>
                <a:lnTo>
                  <a:pt x="0" y="33709"/>
                </a:lnTo>
                <a:lnTo>
                  <a:pt x="0" y="33933"/>
                </a:lnTo>
                <a:lnTo>
                  <a:pt x="8539" y="33933"/>
                </a:lnTo>
                <a:lnTo>
                  <a:pt x="8539" y="42193"/>
                </a:lnTo>
                <a:lnTo>
                  <a:pt x="0" y="42193"/>
                </a:lnTo>
                <a:lnTo>
                  <a:pt x="0" y="42416"/>
                </a:lnTo>
                <a:lnTo>
                  <a:pt x="8539" y="42416"/>
                </a:lnTo>
                <a:lnTo>
                  <a:pt x="8539" y="50620"/>
                </a:lnTo>
                <a:lnTo>
                  <a:pt x="0" y="50620"/>
                </a:lnTo>
                <a:lnTo>
                  <a:pt x="0" y="50843"/>
                </a:lnTo>
                <a:lnTo>
                  <a:pt x="8539" y="50843"/>
                </a:lnTo>
                <a:lnTo>
                  <a:pt x="8539" y="59103"/>
                </a:lnTo>
                <a:lnTo>
                  <a:pt x="0" y="59103"/>
                </a:lnTo>
                <a:lnTo>
                  <a:pt x="0" y="59326"/>
                </a:lnTo>
                <a:lnTo>
                  <a:pt x="8539" y="59326"/>
                </a:lnTo>
                <a:lnTo>
                  <a:pt x="8539" y="67586"/>
                </a:lnTo>
                <a:lnTo>
                  <a:pt x="0" y="67586"/>
                </a:lnTo>
                <a:lnTo>
                  <a:pt x="0" y="67810"/>
                </a:lnTo>
                <a:lnTo>
                  <a:pt x="8539" y="67810"/>
                </a:lnTo>
                <a:lnTo>
                  <a:pt x="8539" y="76014"/>
                </a:lnTo>
                <a:lnTo>
                  <a:pt x="0" y="76014"/>
                </a:lnTo>
                <a:lnTo>
                  <a:pt x="0" y="76237"/>
                </a:lnTo>
                <a:lnTo>
                  <a:pt x="8539" y="76237"/>
                </a:lnTo>
                <a:lnTo>
                  <a:pt x="8539" y="84497"/>
                </a:lnTo>
                <a:lnTo>
                  <a:pt x="0" y="84497"/>
                </a:lnTo>
                <a:lnTo>
                  <a:pt x="0" y="84720"/>
                </a:lnTo>
                <a:lnTo>
                  <a:pt x="8539" y="84720"/>
                </a:lnTo>
                <a:lnTo>
                  <a:pt x="8539" y="92924"/>
                </a:lnTo>
                <a:lnTo>
                  <a:pt x="0" y="92924"/>
                </a:lnTo>
                <a:lnTo>
                  <a:pt x="0" y="93148"/>
                </a:lnTo>
                <a:lnTo>
                  <a:pt x="8539" y="93148"/>
                </a:lnTo>
                <a:lnTo>
                  <a:pt x="8539" y="101408"/>
                </a:lnTo>
                <a:lnTo>
                  <a:pt x="0" y="101408"/>
                </a:lnTo>
                <a:lnTo>
                  <a:pt x="0" y="101631"/>
                </a:lnTo>
                <a:lnTo>
                  <a:pt x="8539" y="101631"/>
                </a:lnTo>
                <a:lnTo>
                  <a:pt x="8539" y="109891"/>
                </a:lnTo>
                <a:lnTo>
                  <a:pt x="0" y="109891"/>
                </a:lnTo>
                <a:lnTo>
                  <a:pt x="0" y="110114"/>
                </a:lnTo>
                <a:lnTo>
                  <a:pt x="8539" y="110114"/>
                </a:lnTo>
                <a:lnTo>
                  <a:pt x="8539" y="118318"/>
                </a:lnTo>
                <a:lnTo>
                  <a:pt x="0" y="118318"/>
                </a:lnTo>
                <a:lnTo>
                  <a:pt x="0" y="118541"/>
                </a:lnTo>
                <a:lnTo>
                  <a:pt x="8539" y="118541"/>
                </a:lnTo>
                <a:lnTo>
                  <a:pt x="8539" y="126801"/>
                </a:lnTo>
                <a:lnTo>
                  <a:pt x="0" y="126801"/>
                </a:lnTo>
                <a:lnTo>
                  <a:pt x="0" y="127025"/>
                </a:lnTo>
                <a:lnTo>
                  <a:pt x="8539" y="127025"/>
                </a:lnTo>
                <a:lnTo>
                  <a:pt x="8539" y="135229"/>
                </a:lnTo>
                <a:lnTo>
                  <a:pt x="0" y="135229"/>
                </a:lnTo>
                <a:lnTo>
                  <a:pt x="0" y="135452"/>
                </a:lnTo>
                <a:lnTo>
                  <a:pt x="8539" y="135452"/>
                </a:lnTo>
                <a:lnTo>
                  <a:pt x="8539" y="143712"/>
                </a:lnTo>
                <a:lnTo>
                  <a:pt x="0" y="143712"/>
                </a:lnTo>
                <a:lnTo>
                  <a:pt x="0" y="143935"/>
                </a:lnTo>
                <a:lnTo>
                  <a:pt x="8539" y="143935"/>
                </a:lnTo>
                <a:lnTo>
                  <a:pt x="8539" y="152139"/>
                </a:lnTo>
                <a:lnTo>
                  <a:pt x="0" y="152139"/>
                </a:lnTo>
                <a:lnTo>
                  <a:pt x="0" y="152362"/>
                </a:lnTo>
                <a:lnTo>
                  <a:pt x="8539" y="152362"/>
                </a:lnTo>
                <a:lnTo>
                  <a:pt x="8539" y="160734"/>
                </a:lnTo>
                <a:lnTo>
                  <a:pt x="8762" y="160734"/>
                </a:lnTo>
                <a:lnTo>
                  <a:pt x="8762" y="152362"/>
                </a:lnTo>
                <a:lnTo>
                  <a:pt x="17190" y="152362"/>
                </a:lnTo>
                <a:lnTo>
                  <a:pt x="17190" y="160734"/>
                </a:lnTo>
                <a:lnTo>
                  <a:pt x="17413" y="160734"/>
                </a:lnTo>
                <a:lnTo>
                  <a:pt x="17413" y="152362"/>
                </a:lnTo>
                <a:lnTo>
                  <a:pt x="25840" y="152362"/>
                </a:lnTo>
                <a:lnTo>
                  <a:pt x="25840" y="160734"/>
                </a:lnTo>
                <a:lnTo>
                  <a:pt x="26064" y="160734"/>
                </a:lnTo>
                <a:lnTo>
                  <a:pt x="26064" y="152362"/>
                </a:lnTo>
                <a:lnTo>
                  <a:pt x="34547" y="152362"/>
                </a:lnTo>
                <a:lnTo>
                  <a:pt x="34547" y="160734"/>
                </a:lnTo>
                <a:lnTo>
                  <a:pt x="34770" y="160734"/>
                </a:lnTo>
                <a:lnTo>
                  <a:pt x="34770" y="152362"/>
                </a:lnTo>
                <a:lnTo>
                  <a:pt x="43197" y="152362"/>
                </a:lnTo>
                <a:lnTo>
                  <a:pt x="43197" y="160734"/>
                </a:lnTo>
                <a:lnTo>
                  <a:pt x="43421" y="160734"/>
                </a:lnTo>
                <a:lnTo>
                  <a:pt x="43421" y="152362"/>
                </a:lnTo>
                <a:lnTo>
                  <a:pt x="51848" y="152362"/>
                </a:lnTo>
                <a:lnTo>
                  <a:pt x="51848" y="160734"/>
                </a:lnTo>
                <a:lnTo>
                  <a:pt x="52071" y="160734"/>
                </a:lnTo>
                <a:lnTo>
                  <a:pt x="52071" y="152362"/>
                </a:lnTo>
                <a:lnTo>
                  <a:pt x="60499" y="152362"/>
                </a:lnTo>
                <a:lnTo>
                  <a:pt x="60499" y="160734"/>
                </a:lnTo>
                <a:lnTo>
                  <a:pt x="60722" y="160734"/>
                </a:lnTo>
                <a:lnTo>
                  <a:pt x="60722" y="152362"/>
                </a:lnTo>
                <a:lnTo>
                  <a:pt x="69149" y="152362"/>
                </a:lnTo>
                <a:lnTo>
                  <a:pt x="69149" y="160734"/>
                </a:lnTo>
                <a:lnTo>
                  <a:pt x="69373" y="160734"/>
                </a:lnTo>
                <a:lnTo>
                  <a:pt x="69373" y="152362"/>
                </a:lnTo>
                <a:lnTo>
                  <a:pt x="77800" y="152362"/>
                </a:lnTo>
                <a:lnTo>
                  <a:pt x="77800" y="160734"/>
                </a:lnTo>
                <a:lnTo>
                  <a:pt x="78023" y="160734"/>
                </a:lnTo>
                <a:lnTo>
                  <a:pt x="78023" y="152362"/>
                </a:lnTo>
                <a:lnTo>
                  <a:pt x="86506" y="152362"/>
                </a:lnTo>
                <a:lnTo>
                  <a:pt x="86506" y="160734"/>
                </a:lnTo>
                <a:lnTo>
                  <a:pt x="86730" y="160734"/>
                </a:lnTo>
                <a:lnTo>
                  <a:pt x="86730" y="152362"/>
                </a:lnTo>
                <a:lnTo>
                  <a:pt x="95157" y="152362"/>
                </a:lnTo>
                <a:lnTo>
                  <a:pt x="95157" y="160734"/>
                </a:lnTo>
                <a:lnTo>
                  <a:pt x="95380" y="160734"/>
                </a:lnTo>
                <a:lnTo>
                  <a:pt x="95380" y="152362"/>
                </a:lnTo>
                <a:lnTo>
                  <a:pt x="103808" y="152362"/>
                </a:lnTo>
                <a:lnTo>
                  <a:pt x="103808" y="160734"/>
                </a:lnTo>
                <a:lnTo>
                  <a:pt x="104031" y="160734"/>
                </a:lnTo>
                <a:lnTo>
                  <a:pt x="104031" y="152362"/>
                </a:lnTo>
                <a:lnTo>
                  <a:pt x="112458" y="152362"/>
                </a:lnTo>
                <a:lnTo>
                  <a:pt x="112458" y="160734"/>
                </a:lnTo>
                <a:lnTo>
                  <a:pt x="112681" y="160734"/>
                </a:lnTo>
                <a:lnTo>
                  <a:pt x="112681" y="152362"/>
                </a:lnTo>
                <a:lnTo>
                  <a:pt x="121109" y="152362"/>
                </a:lnTo>
                <a:lnTo>
                  <a:pt x="121109" y="160734"/>
                </a:lnTo>
                <a:lnTo>
                  <a:pt x="121332" y="160734"/>
                </a:lnTo>
                <a:lnTo>
                  <a:pt x="121332" y="152362"/>
                </a:lnTo>
                <a:lnTo>
                  <a:pt x="129760" y="152362"/>
                </a:lnTo>
                <a:lnTo>
                  <a:pt x="129760" y="160734"/>
                </a:lnTo>
                <a:lnTo>
                  <a:pt x="129983" y="160734"/>
                </a:lnTo>
                <a:lnTo>
                  <a:pt x="129983" y="152362"/>
                </a:lnTo>
                <a:lnTo>
                  <a:pt x="138410" y="152362"/>
                </a:lnTo>
                <a:lnTo>
                  <a:pt x="138410" y="160734"/>
                </a:lnTo>
                <a:lnTo>
                  <a:pt x="138633" y="160734"/>
                </a:lnTo>
                <a:lnTo>
                  <a:pt x="138633" y="152362"/>
                </a:lnTo>
                <a:lnTo>
                  <a:pt x="147117" y="152362"/>
                </a:lnTo>
                <a:lnTo>
                  <a:pt x="147117" y="160734"/>
                </a:lnTo>
                <a:lnTo>
                  <a:pt x="147340" y="160734"/>
                </a:lnTo>
                <a:lnTo>
                  <a:pt x="147340" y="152362"/>
                </a:lnTo>
                <a:lnTo>
                  <a:pt x="155767" y="152362"/>
                </a:lnTo>
                <a:lnTo>
                  <a:pt x="155767" y="160734"/>
                </a:lnTo>
                <a:lnTo>
                  <a:pt x="155990" y="160734"/>
                </a:lnTo>
                <a:lnTo>
                  <a:pt x="155990" y="152362"/>
                </a:lnTo>
                <a:lnTo>
                  <a:pt x="164418" y="152362"/>
                </a:lnTo>
                <a:lnTo>
                  <a:pt x="164418" y="160734"/>
                </a:lnTo>
                <a:lnTo>
                  <a:pt x="164641" y="160734"/>
                </a:lnTo>
                <a:lnTo>
                  <a:pt x="164641" y="152362"/>
                </a:lnTo>
                <a:lnTo>
                  <a:pt x="173069" y="152362"/>
                </a:lnTo>
                <a:lnTo>
                  <a:pt x="173069" y="160734"/>
                </a:lnTo>
                <a:lnTo>
                  <a:pt x="173292" y="160734"/>
                </a:lnTo>
                <a:lnTo>
                  <a:pt x="173292" y="152362"/>
                </a:lnTo>
                <a:lnTo>
                  <a:pt x="181719" y="152362"/>
                </a:lnTo>
                <a:lnTo>
                  <a:pt x="181719" y="160734"/>
                </a:lnTo>
                <a:lnTo>
                  <a:pt x="181942" y="160734"/>
                </a:lnTo>
                <a:lnTo>
                  <a:pt x="181942" y="152362"/>
                </a:lnTo>
                <a:lnTo>
                  <a:pt x="190370" y="152362"/>
                </a:lnTo>
                <a:lnTo>
                  <a:pt x="190370" y="160734"/>
                </a:lnTo>
                <a:lnTo>
                  <a:pt x="190593" y="160734"/>
                </a:lnTo>
                <a:lnTo>
                  <a:pt x="190593" y="152362"/>
                </a:lnTo>
                <a:lnTo>
                  <a:pt x="199020" y="152362"/>
                </a:lnTo>
                <a:lnTo>
                  <a:pt x="199020" y="160734"/>
                </a:lnTo>
                <a:lnTo>
                  <a:pt x="199244" y="160734"/>
                </a:lnTo>
                <a:lnTo>
                  <a:pt x="199244" y="152362"/>
                </a:lnTo>
                <a:lnTo>
                  <a:pt x="207727" y="152362"/>
                </a:lnTo>
                <a:lnTo>
                  <a:pt x="207727" y="160734"/>
                </a:lnTo>
                <a:lnTo>
                  <a:pt x="207950" y="160734"/>
                </a:lnTo>
                <a:lnTo>
                  <a:pt x="207950" y="152362"/>
                </a:lnTo>
                <a:lnTo>
                  <a:pt x="216377" y="152362"/>
                </a:lnTo>
                <a:lnTo>
                  <a:pt x="216377" y="160734"/>
                </a:lnTo>
                <a:lnTo>
                  <a:pt x="216601" y="160734"/>
                </a:lnTo>
                <a:lnTo>
                  <a:pt x="216601" y="152362"/>
                </a:lnTo>
                <a:lnTo>
                  <a:pt x="225028" y="152362"/>
                </a:lnTo>
                <a:lnTo>
                  <a:pt x="225028" y="160734"/>
                </a:lnTo>
                <a:lnTo>
                  <a:pt x="225251" y="160734"/>
                </a:lnTo>
                <a:lnTo>
                  <a:pt x="225251" y="152362"/>
                </a:lnTo>
                <a:lnTo>
                  <a:pt x="233679" y="152362"/>
                </a:lnTo>
                <a:lnTo>
                  <a:pt x="233679" y="160734"/>
                </a:lnTo>
                <a:lnTo>
                  <a:pt x="233902" y="160734"/>
                </a:lnTo>
                <a:lnTo>
                  <a:pt x="233902" y="152362"/>
                </a:lnTo>
                <a:lnTo>
                  <a:pt x="242329" y="152362"/>
                </a:lnTo>
                <a:lnTo>
                  <a:pt x="242329" y="160734"/>
                </a:lnTo>
                <a:lnTo>
                  <a:pt x="242553" y="160734"/>
                </a:lnTo>
                <a:lnTo>
                  <a:pt x="242553" y="152362"/>
                </a:lnTo>
                <a:lnTo>
                  <a:pt x="250980" y="152362"/>
                </a:lnTo>
                <a:lnTo>
                  <a:pt x="250980" y="160734"/>
                </a:lnTo>
                <a:lnTo>
                  <a:pt x="251203" y="160734"/>
                </a:lnTo>
                <a:lnTo>
                  <a:pt x="251203" y="152362"/>
                </a:lnTo>
                <a:lnTo>
                  <a:pt x="259686" y="152362"/>
                </a:lnTo>
                <a:lnTo>
                  <a:pt x="259686" y="160734"/>
                </a:lnTo>
                <a:lnTo>
                  <a:pt x="259910" y="160734"/>
                </a:lnTo>
                <a:lnTo>
                  <a:pt x="259910" y="152362"/>
                </a:lnTo>
                <a:lnTo>
                  <a:pt x="268337" y="152362"/>
                </a:lnTo>
                <a:lnTo>
                  <a:pt x="268337" y="160734"/>
                </a:lnTo>
                <a:lnTo>
                  <a:pt x="268560" y="160734"/>
                </a:lnTo>
                <a:lnTo>
                  <a:pt x="268560" y="152362"/>
                </a:lnTo>
                <a:lnTo>
                  <a:pt x="276988" y="152362"/>
                </a:lnTo>
                <a:lnTo>
                  <a:pt x="276988" y="160734"/>
                </a:lnTo>
                <a:lnTo>
                  <a:pt x="277211" y="160734"/>
                </a:lnTo>
                <a:lnTo>
                  <a:pt x="277211" y="152362"/>
                </a:lnTo>
                <a:lnTo>
                  <a:pt x="285750" y="152362"/>
                </a:lnTo>
                <a:lnTo>
                  <a:pt x="285750" y="152139"/>
                </a:lnTo>
                <a:lnTo>
                  <a:pt x="277211" y="152139"/>
                </a:lnTo>
                <a:lnTo>
                  <a:pt x="277211" y="143935"/>
                </a:lnTo>
                <a:lnTo>
                  <a:pt x="285750" y="143935"/>
                </a:lnTo>
                <a:lnTo>
                  <a:pt x="285750" y="143712"/>
                </a:lnTo>
                <a:lnTo>
                  <a:pt x="277211" y="143712"/>
                </a:lnTo>
                <a:lnTo>
                  <a:pt x="277211" y="135452"/>
                </a:lnTo>
                <a:lnTo>
                  <a:pt x="285750" y="135452"/>
                </a:lnTo>
                <a:lnTo>
                  <a:pt x="285750" y="135229"/>
                </a:lnTo>
                <a:lnTo>
                  <a:pt x="277211" y="135229"/>
                </a:lnTo>
                <a:lnTo>
                  <a:pt x="277211" y="127025"/>
                </a:lnTo>
                <a:lnTo>
                  <a:pt x="285750" y="127025"/>
                </a:lnTo>
                <a:lnTo>
                  <a:pt x="285750" y="126801"/>
                </a:lnTo>
                <a:lnTo>
                  <a:pt x="277211" y="126801"/>
                </a:lnTo>
                <a:lnTo>
                  <a:pt x="277211" y="118541"/>
                </a:lnTo>
                <a:lnTo>
                  <a:pt x="285750" y="118541"/>
                </a:lnTo>
                <a:lnTo>
                  <a:pt x="285750" y="118318"/>
                </a:lnTo>
                <a:lnTo>
                  <a:pt x="277211" y="118318"/>
                </a:lnTo>
                <a:lnTo>
                  <a:pt x="277211" y="110114"/>
                </a:lnTo>
                <a:lnTo>
                  <a:pt x="285750" y="110114"/>
                </a:lnTo>
                <a:lnTo>
                  <a:pt x="285750" y="109891"/>
                </a:lnTo>
                <a:lnTo>
                  <a:pt x="277211" y="109891"/>
                </a:lnTo>
                <a:lnTo>
                  <a:pt x="277211" y="101631"/>
                </a:lnTo>
                <a:lnTo>
                  <a:pt x="285750" y="101631"/>
                </a:lnTo>
                <a:lnTo>
                  <a:pt x="285750" y="101408"/>
                </a:lnTo>
                <a:lnTo>
                  <a:pt x="277211" y="101408"/>
                </a:lnTo>
                <a:lnTo>
                  <a:pt x="277211" y="93148"/>
                </a:lnTo>
                <a:lnTo>
                  <a:pt x="285750" y="93148"/>
                </a:lnTo>
                <a:lnTo>
                  <a:pt x="285750" y="92924"/>
                </a:lnTo>
                <a:lnTo>
                  <a:pt x="277211" y="92924"/>
                </a:lnTo>
                <a:lnTo>
                  <a:pt x="277211" y="84720"/>
                </a:lnTo>
                <a:lnTo>
                  <a:pt x="285750" y="84720"/>
                </a:lnTo>
                <a:lnTo>
                  <a:pt x="285750" y="84497"/>
                </a:lnTo>
                <a:lnTo>
                  <a:pt x="277211" y="84497"/>
                </a:lnTo>
                <a:lnTo>
                  <a:pt x="277211" y="76237"/>
                </a:lnTo>
                <a:lnTo>
                  <a:pt x="285750" y="76237"/>
                </a:lnTo>
                <a:lnTo>
                  <a:pt x="285750" y="76014"/>
                </a:lnTo>
                <a:lnTo>
                  <a:pt x="277211" y="76014"/>
                </a:lnTo>
                <a:lnTo>
                  <a:pt x="277211" y="67810"/>
                </a:lnTo>
                <a:lnTo>
                  <a:pt x="285750" y="67810"/>
                </a:lnTo>
                <a:lnTo>
                  <a:pt x="285750" y="67586"/>
                </a:lnTo>
                <a:lnTo>
                  <a:pt x="277211" y="67586"/>
                </a:lnTo>
                <a:lnTo>
                  <a:pt x="277211" y="59326"/>
                </a:lnTo>
                <a:lnTo>
                  <a:pt x="285750" y="59326"/>
                </a:lnTo>
                <a:lnTo>
                  <a:pt x="285750" y="59103"/>
                </a:lnTo>
                <a:lnTo>
                  <a:pt x="277211" y="59103"/>
                </a:lnTo>
                <a:lnTo>
                  <a:pt x="277211" y="50843"/>
                </a:lnTo>
                <a:lnTo>
                  <a:pt x="285750" y="50843"/>
                </a:lnTo>
                <a:lnTo>
                  <a:pt x="285750" y="50620"/>
                </a:lnTo>
                <a:lnTo>
                  <a:pt x="277211" y="50620"/>
                </a:lnTo>
                <a:lnTo>
                  <a:pt x="277211" y="42416"/>
                </a:lnTo>
                <a:lnTo>
                  <a:pt x="285750" y="42416"/>
                </a:lnTo>
                <a:lnTo>
                  <a:pt x="285750" y="42193"/>
                </a:lnTo>
                <a:lnTo>
                  <a:pt x="277211" y="42193"/>
                </a:lnTo>
                <a:lnTo>
                  <a:pt x="277211" y="33933"/>
                </a:lnTo>
                <a:lnTo>
                  <a:pt x="285750" y="33933"/>
                </a:lnTo>
                <a:lnTo>
                  <a:pt x="285750" y="33709"/>
                </a:lnTo>
                <a:lnTo>
                  <a:pt x="277211" y="33709"/>
                </a:lnTo>
                <a:lnTo>
                  <a:pt x="277211" y="25505"/>
                </a:lnTo>
                <a:lnTo>
                  <a:pt x="285750" y="25505"/>
                </a:lnTo>
                <a:lnTo>
                  <a:pt x="285750" y="25282"/>
                </a:lnTo>
                <a:lnTo>
                  <a:pt x="277211" y="25282"/>
                </a:lnTo>
                <a:lnTo>
                  <a:pt x="277211" y="17022"/>
                </a:lnTo>
                <a:lnTo>
                  <a:pt x="285750" y="17022"/>
                </a:lnTo>
                <a:lnTo>
                  <a:pt x="285750" y="16799"/>
                </a:lnTo>
                <a:lnTo>
                  <a:pt x="277211" y="16799"/>
                </a:lnTo>
                <a:lnTo>
                  <a:pt x="277211" y="8595"/>
                </a:lnTo>
                <a:lnTo>
                  <a:pt x="285750" y="8595"/>
                </a:lnTo>
                <a:lnTo>
                  <a:pt x="285750" y="8372"/>
                </a:lnTo>
                <a:lnTo>
                  <a:pt x="277211" y="8372"/>
                </a:lnTo>
                <a:lnTo>
                  <a:pt x="277211" y="0"/>
                </a:lnTo>
                <a:lnTo>
                  <a:pt x="276988" y="0"/>
                </a:lnTo>
                <a:lnTo>
                  <a:pt x="276988" y="8372"/>
                </a:lnTo>
                <a:lnTo>
                  <a:pt x="268560" y="8372"/>
                </a:lnTo>
                <a:lnTo>
                  <a:pt x="268560" y="0"/>
                </a:lnTo>
                <a:lnTo>
                  <a:pt x="268337" y="0"/>
                </a:lnTo>
                <a:lnTo>
                  <a:pt x="268337" y="8372"/>
                </a:lnTo>
                <a:lnTo>
                  <a:pt x="259910" y="8372"/>
                </a:lnTo>
                <a:lnTo>
                  <a:pt x="259910" y="0"/>
                </a:lnTo>
                <a:lnTo>
                  <a:pt x="259686" y="0"/>
                </a:lnTo>
                <a:lnTo>
                  <a:pt x="259686" y="8372"/>
                </a:lnTo>
                <a:lnTo>
                  <a:pt x="251203" y="8372"/>
                </a:lnTo>
                <a:lnTo>
                  <a:pt x="251203" y="0"/>
                </a:lnTo>
                <a:lnTo>
                  <a:pt x="250980" y="0"/>
                </a:lnTo>
                <a:lnTo>
                  <a:pt x="250980" y="8372"/>
                </a:lnTo>
                <a:lnTo>
                  <a:pt x="242553" y="8372"/>
                </a:lnTo>
                <a:lnTo>
                  <a:pt x="242553" y="0"/>
                </a:lnTo>
                <a:lnTo>
                  <a:pt x="242329" y="0"/>
                </a:lnTo>
                <a:lnTo>
                  <a:pt x="242329" y="8372"/>
                </a:lnTo>
                <a:lnTo>
                  <a:pt x="233902" y="8372"/>
                </a:lnTo>
                <a:lnTo>
                  <a:pt x="233902" y="0"/>
                </a:lnTo>
                <a:lnTo>
                  <a:pt x="233679" y="0"/>
                </a:lnTo>
                <a:lnTo>
                  <a:pt x="233679" y="8372"/>
                </a:lnTo>
                <a:lnTo>
                  <a:pt x="225251" y="8372"/>
                </a:lnTo>
                <a:lnTo>
                  <a:pt x="225251" y="0"/>
                </a:lnTo>
                <a:lnTo>
                  <a:pt x="225028" y="0"/>
                </a:lnTo>
                <a:lnTo>
                  <a:pt x="225028" y="8372"/>
                </a:lnTo>
                <a:lnTo>
                  <a:pt x="216601" y="8372"/>
                </a:lnTo>
                <a:lnTo>
                  <a:pt x="216601" y="0"/>
                </a:lnTo>
                <a:lnTo>
                  <a:pt x="216377" y="0"/>
                </a:lnTo>
                <a:lnTo>
                  <a:pt x="216377" y="8372"/>
                </a:lnTo>
                <a:lnTo>
                  <a:pt x="207950" y="8372"/>
                </a:lnTo>
                <a:lnTo>
                  <a:pt x="207950" y="0"/>
                </a:lnTo>
                <a:lnTo>
                  <a:pt x="207727" y="0"/>
                </a:lnTo>
                <a:lnTo>
                  <a:pt x="207727" y="8372"/>
                </a:lnTo>
                <a:lnTo>
                  <a:pt x="199244" y="8372"/>
                </a:lnTo>
                <a:lnTo>
                  <a:pt x="199244" y="0"/>
                </a:lnTo>
                <a:lnTo>
                  <a:pt x="199020" y="0"/>
                </a:lnTo>
                <a:lnTo>
                  <a:pt x="199020" y="8372"/>
                </a:lnTo>
                <a:lnTo>
                  <a:pt x="190593" y="8372"/>
                </a:lnTo>
                <a:lnTo>
                  <a:pt x="190593" y="0"/>
                </a:lnTo>
                <a:lnTo>
                  <a:pt x="190370" y="0"/>
                </a:lnTo>
                <a:lnTo>
                  <a:pt x="190370" y="8372"/>
                </a:lnTo>
                <a:lnTo>
                  <a:pt x="181942" y="8372"/>
                </a:lnTo>
                <a:lnTo>
                  <a:pt x="181942" y="0"/>
                </a:lnTo>
                <a:lnTo>
                  <a:pt x="181719" y="0"/>
                </a:lnTo>
                <a:lnTo>
                  <a:pt x="181719" y="8372"/>
                </a:lnTo>
                <a:lnTo>
                  <a:pt x="173292" y="8372"/>
                </a:lnTo>
                <a:lnTo>
                  <a:pt x="173292" y="0"/>
                </a:lnTo>
                <a:lnTo>
                  <a:pt x="173069" y="0"/>
                </a:lnTo>
                <a:lnTo>
                  <a:pt x="173069" y="8372"/>
                </a:lnTo>
                <a:lnTo>
                  <a:pt x="164641" y="8372"/>
                </a:lnTo>
                <a:lnTo>
                  <a:pt x="164641" y="0"/>
                </a:lnTo>
                <a:lnTo>
                  <a:pt x="164418" y="0"/>
                </a:lnTo>
                <a:lnTo>
                  <a:pt x="164418" y="8372"/>
                </a:lnTo>
                <a:lnTo>
                  <a:pt x="155990" y="8372"/>
                </a:lnTo>
                <a:lnTo>
                  <a:pt x="155990" y="0"/>
                </a:lnTo>
                <a:lnTo>
                  <a:pt x="155767" y="0"/>
                </a:lnTo>
                <a:lnTo>
                  <a:pt x="155767" y="8372"/>
                </a:lnTo>
                <a:lnTo>
                  <a:pt x="147340" y="8372"/>
                </a:lnTo>
                <a:lnTo>
                  <a:pt x="147340" y="0"/>
                </a:lnTo>
                <a:lnTo>
                  <a:pt x="147117" y="0"/>
                </a:lnTo>
                <a:lnTo>
                  <a:pt x="147117" y="8372"/>
                </a:lnTo>
                <a:lnTo>
                  <a:pt x="138633" y="8372"/>
                </a:lnTo>
                <a:lnTo>
                  <a:pt x="138633" y="0"/>
                </a:lnTo>
                <a:lnTo>
                  <a:pt x="138410" y="0"/>
                </a:lnTo>
                <a:lnTo>
                  <a:pt x="138410" y="8372"/>
                </a:lnTo>
                <a:lnTo>
                  <a:pt x="129983" y="8372"/>
                </a:lnTo>
                <a:lnTo>
                  <a:pt x="129983" y="0"/>
                </a:lnTo>
                <a:lnTo>
                  <a:pt x="129760" y="0"/>
                </a:lnTo>
                <a:lnTo>
                  <a:pt x="129760" y="8372"/>
                </a:lnTo>
                <a:lnTo>
                  <a:pt x="121332" y="8372"/>
                </a:lnTo>
                <a:lnTo>
                  <a:pt x="121332" y="0"/>
                </a:lnTo>
                <a:lnTo>
                  <a:pt x="121109" y="0"/>
                </a:lnTo>
                <a:lnTo>
                  <a:pt x="121109" y="8372"/>
                </a:lnTo>
                <a:lnTo>
                  <a:pt x="112681" y="8372"/>
                </a:lnTo>
                <a:lnTo>
                  <a:pt x="112681" y="0"/>
                </a:lnTo>
                <a:lnTo>
                  <a:pt x="112458" y="0"/>
                </a:lnTo>
                <a:lnTo>
                  <a:pt x="112458" y="8372"/>
                </a:lnTo>
                <a:lnTo>
                  <a:pt x="104031" y="8372"/>
                </a:lnTo>
                <a:lnTo>
                  <a:pt x="104031" y="0"/>
                </a:lnTo>
                <a:lnTo>
                  <a:pt x="103808" y="0"/>
                </a:lnTo>
                <a:lnTo>
                  <a:pt x="103808" y="8372"/>
                </a:lnTo>
                <a:lnTo>
                  <a:pt x="95380" y="8372"/>
                </a:lnTo>
                <a:lnTo>
                  <a:pt x="95380" y="0"/>
                </a:lnTo>
                <a:lnTo>
                  <a:pt x="95157" y="0"/>
                </a:lnTo>
                <a:lnTo>
                  <a:pt x="95157" y="8372"/>
                </a:lnTo>
                <a:lnTo>
                  <a:pt x="86730" y="8372"/>
                </a:lnTo>
                <a:lnTo>
                  <a:pt x="86730" y="0"/>
                </a:lnTo>
                <a:lnTo>
                  <a:pt x="86506" y="0"/>
                </a:lnTo>
                <a:lnTo>
                  <a:pt x="86506" y="8372"/>
                </a:lnTo>
                <a:lnTo>
                  <a:pt x="78023" y="8372"/>
                </a:lnTo>
                <a:lnTo>
                  <a:pt x="78023" y="0"/>
                </a:lnTo>
                <a:lnTo>
                  <a:pt x="77800" y="0"/>
                </a:lnTo>
                <a:lnTo>
                  <a:pt x="77800" y="8372"/>
                </a:lnTo>
                <a:lnTo>
                  <a:pt x="69373" y="8372"/>
                </a:lnTo>
                <a:lnTo>
                  <a:pt x="69373" y="0"/>
                </a:lnTo>
                <a:lnTo>
                  <a:pt x="69149" y="0"/>
                </a:lnTo>
                <a:lnTo>
                  <a:pt x="69149" y="8372"/>
                </a:lnTo>
                <a:lnTo>
                  <a:pt x="60722" y="8372"/>
                </a:lnTo>
                <a:lnTo>
                  <a:pt x="60722" y="0"/>
                </a:lnTo>
                <a:lnTo>
                  <a:pt x="60499" y="0"/>
                </a:lnTo>
                <a:lnTo>
                  <a:pt x="60499" y="8372"/>
                </a:lnTo>
                <a:lnTo>
                  <a:pt x="52071" y="8372"/>
                </a:lnTo>
                <a:lnTo>
                  <a:pt x="52071" y="0"/>
                </a:lnTo>
                <a:lnTo>
                  <a:pt x="51848" y="0"/>
                </a:lnTo>
                <a:lnTo>
                  <a:pt x="51848" y="8372"/>
                </a:lnTo>
                <a:lnTo>
                  <a:pt x="43421" y="8372"/>
                </a:lnTo>
                <a:lnTo>
                  <a:pt x="43421" y="0"/>
                </a:lnTo>
                <a:lnTo>
                  <a:pt x="43197" y="0"/>
                </a:lnTo>
                <a:lnTo>
                  <a:pt x="43197" y="8372"/>
                </a:lnTo>
                <a:lnTo>
                  <a:pt x="34770" y="8372"/>
                </a:lnTo>
                <a:lnTo>
                  <a:pt x="34770" y="0"/>
                </a:lnTo>
                <a:lnTo>
                  <a:pt x="34547" y="0"/>
                </a:lnTo>
                <a:lnTo>
                  <a:pt x="34547" y="8372"/>
                </a:lnTo>
                <a:lnTo>
                  <a:pt x="26064" y="8372"/>
                </a:lnTo>
                <a:lnTo>
                  <a:pt x="26064" y="0"/>
                </a:lnTo>
                <a:lnTo>
                  <a:pt x="25840" y="0"/>
                </a:lnTo>
                <a:lnTo>
                  <a:pt x="25840" y="8372"/>
                </a:lnTo>
                <a:lnTo>
                  <a:pt x="17413" y="8372"/>
                </a:lnTo>
                <a:lnTo>
                  <a:pt x="17413" y="0"/>
                </a:lnTo>
                <a:lnTo>
                  <a:pt x="17190" y="0"/>
                </a:lnTo>
                <a:lnTo>
                  <a:pt x="17190" y="8372"/>
                </a:lnTo>
                <a:lnTo>
                  <a:pt x="8762" y="8372"/>
                </a:lnTo>
                <a:lnTo>
                  <a:pt x="8762" y="0"/>
                </a:lnTo>
                <a:close/>
              </a:path>
            </a:pathLst>
          </a:custGeom>
          <a:solidFill>
            <a:srgbClr val="00041C">
              <a:alpha val="184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p1"/>
          <p:cNvSpPr txBox="1">
            <a:spLocks noGrp="1"/>
          </p:cNvSpPr>
          <p:nvPr>
            <p:ph type="title"/>
          </p:nvPr>
        </p:nvSpPr>
        <p:spPr>
          <a:xfrm>
            <a:off x="739675" y="401250"/>
            <a:ext cx="76860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1pPr>
            <a:lvl2pPr lvl="1">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2pPr>
            <a:lvl3pPr lvl="2">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3pPr>
            <a:lvl4pPr lvl="3">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4pPr>
            <a:lvl5pPr lvl="4">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5pPr>
            <a:lvl6pPr lvl="5">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6pPr>
            <a:lvl7pPr lvl="6">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7pPr>
            <a:lvl8pPr lvl="7">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8pPr>
            <a:lvl9pPr lvl="8">
              <a:spcBef>
                <a:spcPts val="0"/>
              </a:spcBef>
              <a:spcAft>
                <a:spcPts val="0"/>
              </a:spcAft>
              <a:buClr>
                <a:srgbClr val="FFFFFF"/>
              </a:buClr>
              <a:buSzPts val="3000"/>
              <a:buFont typeface="Titillium Web ExtraLight"/>
              <a:buNone/>
              <a:defRPr sz="3000">
                <a:solidFill>
                  <a:srgbClr val="FFFFFF"/>
                </a:solidFill>
                <a:latin typeface="Titillium Web ExtraLight"/>
                <a:ea typeface="Titillium Web ExtraLight"/>
                <a:cs typeface="Titillium Web ExtraLight"/>
                <a:sym typeface="Titillium Web ExtraLight"/>
              </a:defRPr>
            </a:lvl9pPr>
          </a:lstStyle>
          <a:p>
            <a:endParaRPr/>
          </a:p>
        </p:txBody>
      </p:sp>
      <p:sp>
        <p:nvSpPr>
          <p:cNvPr id="8" name="Google Shape;8;p1"/>
          <p:cNvSpPr txBox="1">
            <a:spLocks noGrp="1"/>
          </p:cNvSpPr>
          <p:nvPr>
            <p:ph type="body" idx="1"/>
          </p:nvPr>
        </p:nvSpPr>
        <p:spPr>
          <a:xfrm>
            <a:off x="739680" y="1152528"/>
            <a:ext cx="7686000" cy="30984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1pPr>
            <a:lvl2pPr marL="914400" lvl="1"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2pPr>
            <a:lvl3pPr marL="1371600" lvl="2"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3pPr>
            <a:lvl4pPr marL="1828800" lvl="3"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4pPr>
            <a:lvl5pPr marL="2286000" lvl="4"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5pPr>
            <a:lvl6pPr marL="2743200" lvl="5"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6pPr>
            <a:lvl7pPr marL="3200400" lvl="6"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7pPr>
            <a:lvl8pPr marL="3657600" lvl="7"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8pPr>
            <a:lvl9pPr marL="4114800" lvl="8" indent="-381000">
              <a:spcBef>
                <a:spcPts val="0"/>
              </a:spcBef>
              <a:spcAft>
                <a:spcPts val="0"/>
              </a:spcAft>
              <a:buClr>
                <a:srgbClr val="6E86B6"/>
              </a:buClr>
              <a:buSzPts val="2400"/>
              <a:buFont typeface="Titillium Web"/>
              <a:buChar char="■"/>
              <a:defRPr sz="2400">
                <a:solidFill>
                  <a:srgbClr val="FFFFFF"/>
                </a:solidFill>
                <a:latin typeface="Titillium Web"/>
                <a:ea typeface="Titillium Web"/>
                <a:cs typeface="Titillium Web"/>
                <a:sym typeface="Titillium Web"/>
              </a:defRPr>
            </a:lvl9pPr>
          </a:lstStyle>
          <a:p>
            <a:endParaRPr/>
          </a:p>
        </p:txBody>
      </p:sp>
      <p:sp>
        <p:nvSpPr>
          <p:cNvPr id="9" name="Google Shape;9;p1"/>
          <p:cNvSpPr txBox="1">
            <a:spLocks noGrp="1"/>
          </p:cNvSpPr>
          <p:nvPr>
            <p:ph type="sldNum" idx="12"/>
          </p:nvPr>
        </p:nvSpPr>
        <p:spPr>
          <a:xfrm>
            <a:off x="8586575" y="-11875"/>
            <a:ext cx="557400" cy="547800"/>
          </a:xfrm>
          <a:prstGeom prst="rect">
            <a:avLst/>
          </a:prstGeom>
          <a:noFill/>
          <a:ln>
            <a:noFill/>
          </a:ln>
        </p:spPr>
        <p:txBody>
          <a:bodyPr spcFirstLastPara="1" wrap="square" lIns="91425" tIns="91425" rIns="91425" bIns="91425" anchor="ctr" anchorCtr="0">
            <a:noAutofit/>
          </a:bodyPr>
          <a:lstStyle>
            <a:lvl1pPr lvl="0" algn="ctr">
              <a:buNone/>
              <a:defRPr>
                <a:solidFill>
                  <a:srgbClr val="FFFFFF"/>
                </a:solidFill>
                <a:latin typeface="Titillium Web"/>
                <a:ea typeface="Titillium Web"/>
                <a:cs typeface="Titillium Web"/>
                <a:sym typeface="Titillium Web"/>
              </a:defRPr>
            </a:lvl1pPr>
            <a:lvl2pPr lvl="1" algn="ctr">
              <a:buNone/>
              <a:defRPr>
                <a:solidFill>
                  <a:srgbClr val="FFFFFF"/>
                </a:solidFill>
                <a:latin typeface="Titillium Web"/>
                <a:ea typeface="Titillium Web"/>
                <a:cs typeface="Titillium Web"/>
                <a:sym typeface="Titillium Web"/>
              </a:defRPr>
            </a:lvl2pPr>
            <a:lvl3pPr lvl="2" algn="ctr">
              <a:buNone/>
              <a:defRPr>
                <a:solidFill>
                  <a:srgbClr val="FFFFFF"/>
                </a:solidFill>
                <a:latin typeface="Titillium Web"/>
                <a:ea typeface="Titillium Web"/>
                <a:cs typeface="Titillium Web"/>
                <a:sym typeface="Titillium Web"/>
              </a:defRPr>
            </a:lvl3pPr>
            <a:lvl4pPr lvl="3" algn="ctr">
              <a:buNone/>
              <a:defRPr>
                <a:solidFill>
                  <a:srgbClr val="FFFFFF"/>
                </a:solidFill>
                <a:latin typeface="Titillium Web"/>
                <a:ea typeface="Titillium Web"/>
                <a:cs typeface="Titillium Web"/>
                <a:sym typeface="Titillium Web"/>
              </a:defRPr>
            </a:lvl4pPr>
            <a:lvl5pPr lvl="4" algn="ctr">
              <a:buNone/>
              <a:defRPr>
                <a:solidFill>
                  <a:srgbClr val="FFFFFF"/>
                </a:solidFill>
                <a:latin typeface="Titillium Web"/>
                <a:ea typeface="Titillium Web"/>
                <a:cs typeface="Titillium Web"/>
                <a:sym typeface="Titillium Web"/>
              </a:defRPr>
            </a:lvl5pPr>
            <a:lvl6pPr lvl="5" algn="ctr">
              <a:buNone/>
              <a:defRPr>
                <a:solidFill>
                  <a:srgbClr val="FFFFFF"/>
                </a:solidFill>
                <a:latin typeface="Titillium Web"/>
                <a:ea typeface="Titillium Web"/>
                <a:cs typeface="Titillium Web"/>
                <a:sym typeface="Titillium Web"/>
              </a:defRPr>
            </a:lvl6pPr>
            <a:lvl7pPr lvl="6" algn="ctr">
              <a:buNone/>
              <a:defRPr>
                <a:solidFill>
                  <a:srgbClr val="FFFFFF"/>
                </a:solidFill>
                <a:latin typeface="Titillium Web"/>
                <a:ea typeface="Titillium Web"/>
                <a:cs typeface="Titillium Web"/>
                <a:sym typeface="Titillium Web"/>
              </a:defRPr>
            </a:lvl7pPr>
            <a:lvl8pPr lvl="7" algn="ctr">
              <a:buNone/>
              <a:defRPr>
                <a:solidFill>
                  <a:srgbClr val="FFFFFF"/>
                </a:solidFill>
                <a:latin typeface="Titillium Web"/>
                <a:ea typeface="Titillium Web"/>
                <a:cs typeface="Titillium Web"/>
                <a:sym typeface="Titillium Web"/>
              </a:defRPr>
            </a:lvl8pPr>
            <a:lvl9pPr lvl="8" algn="ctr">
              <a:buNone/>
              <a:defRPr>
                <a:solidFill>
                  <a:srgbClr val="FFFFFF"/>
                </a:solidFill>
                <a:latin typeface="Titillium Web"/>
                <a:ea typeface="Titillium Web"/>
                <a:cs typeface="Titillium Web"/>
                <a:sym typeface="Titillium Web"/>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3" r:id="rId4"/>
    <p:sldLayoutId id="2147484081" r:id="rId5"/>
    <p:sldLayoutId id="2147484082" r:id="rId6"/>
    <p:sldLayoutId id="2147484083"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diagramLayout" Target="../diagrams/layout3.xml"/><Relationship Id="rId7" Type="http://schemas.openxmlformats.org/officeDocument/2006/relationships/image" Target="../media/image20.png"/><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80.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1.jpeg"/><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5.xml"/><Relationship Id="rId7" Type="http://schemas.openxmlformats.org/officeDocument/2006/relationships/image" Target="../media/image23.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ncbi-nlm-nih-gov.libauth.purdueglobal.edu/pmc/articles/PMC6411550/#CR11" TargetMode="External"/><Relationship Id="rId2" Type="http://schemas.openxmlformats.org/officeDocument/2006/relationships/hyperlink" Target="https://www-ncbi-nlm-nih-gov.libauth.purdueglobal.edu/pmc/articles/PMC6411550/#CR1" TargetMode="External"/><Relationship Id="rId1" Type="http://schemas.openxmlformats.org/officeDocument/2006/relationships/slideLayout" Target="../slideLayouts/slideLayout2.xml"/><Relationship Id="rId6" Type="http://schemas.openxmlformats.org/officeDocument/2006/relationships/hyperlink" Target="https://www-ncbi-nlm-nih-gov.libauth.purdueglobal.edu/pmc/articles/PMC6411550/#CR29" TargetMode="External"/><Relationship Id="rId5" Type="http://schemas.openxmlformats.org/officeDocument/2006/relationships/hyperlink" Target="https://www-ncbi-nlm-nih-gov.libauth.purdueglobal.edu/pmc/articles/PMC6411550/#CR18" TargetMode="External"/><Relationship Id="rId4" Type="http://schemas.openxmlformats.org/officeDocument/2006/relationships/hyperlink" Target="https://www-ncbi-nlm-nih-gov.libauth.purdueglobal.edu/pmc/articles/PMC6411550/#CR24"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ncbi-nlm-nih-gov.libauth.purdueglobal.edu/pmc/articles/PMC6411550/#CR29" TargetMode="External"/><Relationship Id="rId2" Type="http://schemas.openxmlformats.org/officeDocument/2006/relationships/hyperlink" Target="https://www-ncbi-nlm-nih-gov.libauth.purdueglobal.edu/pmc/articles/PMC6411550/#CR25" TargetMode="External"/><Relationship Id="rId1" Type="http://schemas.openxmlformats.org/officeDocument/2006/relationships/slideLayout" Target="../slideLayouts/slideLayout2.xml"/><Relationship Id="rId4" Type="http://schemas.openxmlformats.org/officeDocument/2006/relationships/hyperlink" Target="https://www-ncbi-nlm-nih-gov.libauth.purdueglobal.edu/pmc/articles/PMC6411550/#CR16"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ncbi-nlm-nih-gov.libauth.purdueglobal.edu/pmc/articles/PMC6411550/#CR22" TargetMode="External"/><Relationship Id="rId7" Type="http://schemas.openxmlformats.org/officeDocument/2006/relationships/hyperlink" Target="https://www-ncbi-nlm-nih-gov.libauth.purdueglobal.edu/pmc/articles/PMC6411550/#CR6" TargetMode="External"/><Relationship Id="rId2" Type="http://schemas.openxmlformats.org/officeDocument/2006/relationships/hyperlink" Target="https://www-ncbi-nlm-nih-gov.libauth.purdueglobal.edu/pmc/articles/PMC6411550/#CR20" TargetMode="External"/><Relationship Id="rId1" Type="http://schemas.openxmlformats.org/officeDocument/2006/relationships/slideLayout" Target="../slideLayouts/slideLayout2.xml"/><Relationship Id="rId6" Type="http://schemas.openxmlformats.org/officeDocument/2006/relationships/hyperlink" Target="https://www-ncbi-nlm-nih-gov.libauth.purdueglobal.edu/pmc/articles/PMC6411550/#CR2" TargetMode="External"/><Relationship Id="rId5" Type="http://schemas.openxmlformats.org/officeDocument/2006/relationships/hyperlink" Target="https://www-ncbi-nlm-nih-gov.libauth.purdueglobal.edu/pmc/articles/PMC6411550/#CR1" TargetMode="External"/><Relationship Id="rId4" Type="http://schemas.openxmlformats.org/officeDocument/2006/relationships/hyperlink" Target="https://www-ncbi-nlm-nih-gov.libauth.purdueglobal.edu/pmc/articles/PMC6411550/#CR31"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ncbi-nlm-nih-gov.libauth.purdueglobal.edu/pmc/articles/PMC6411550/#CR33" TargetMode="External"/><Relationship Id="rId7" Type="http://schemas.openxmlformats.org/officeDocument/2006/relationships/hyperlink" Target="https://www-ncbi-nlm-nih-gov.libauth.purdueglobal.edu/pmc/articles/PMC6411550/#CR3" TargetMode="External"/><Relationship Id="rId2" Type="http://schemas.openxmlformats.org/officeDocument/2006/relationships/hyperlink" Target="https://www-ncbi-nlm-nih-gov.libauth.purdueglobal.edu/pmc/articles/PMC6411550/#CR31" TargetMode="External"/><Relationship Id="rId1" Type="http://schemas.openxmlformats.org/officeDocument/2006/relationships/slideLayout" Target="../slideLayouts/slideLayout2.xml"/><Relationship Id="rId6" Type="http://schemas.openxmlformats.org/officeDocument/2006/relationships/hyperlink" Target="https://www-ncbi-nlm-nih-gov.libauth.purdueglobal.edu/pmc/articles/PMC6411550/#CR12" TargetMode="External"/><Relationship Id="rId5" Type="http://schemas.openxmlformats.org/officeDocument/2006/relationships/hyperlink" Target="https://www-ncbi-nlm-nih-gov.libauth.purdueglobal.edu/pmc/articles/PMC6411550/#CR27" TargetMode="External"/><Relationship Id="rId4" Type="http://schemas.openxmlformats.org/officeDocument/2006/relationships/hyperlink" Target="https://www-ncbi-nlm-nih-gov.libauth.purdueglobal.edu/pmc/articles/PMC6411550/#CR23"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www-ncbi-nlm-nih-gov.libauth.purdueglobal.edu/pmc/articles/PMC6411550/#CR11"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15"/>
          <p:cNvSpPr txBox="1">
            <a:spLocks noGrp="1"/>
          </p:cNvSpPr>
          <p:nvPr>
            <p:ph type="ctrTitle"/>
          </p:nvPr>
        </p:nvSpPr>
        <p:spPr>
          <a:xfrm>
            <a:off x="707400" y="348940"/>
            <a:ext cx="7729200" cy="208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UNIT 6: </a:t>
            </a:r>
            <a:br>
              <a:rPr lang="en-US" dirty="0"/>
            </a:br>
            <a:r>
              <a:rPr lang="en" dirty="0"/>
              <a:t>Multiple Baseline &amp; Multiple Probe Designs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6"/>
          <p:cNvSpPr txBox="1">
            <a:spLocks noGrp="1"/>
          </p:cNvSpPr>
          <p:nvPr>
            <p:ph type="title"/>
          </p:nvPr>
        </p:nvSpPr>
        <p:spPr>
          <a:xfrm>
            <a:off x="739675" y="401250"/>
            <a:ext cx="76860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dirty="0"/>
              <a:t>AGENDA</a:t>
            </a:r>
            <a:endParaRPr b="1" dirty="0"/>
          </a:p>
        </p:txBody>
      </p:sp>
      <p:sp>
        <p:nvSpPr>
          <p:cNvPr id="788" name="Google Shape;788;p16"/>
          <p:cNvSpPr txBox="1">
            <a:spLocks noGrp="1"/>
          </p:cNvSpPr>
          <p:nvPr>
            <p:ph type="sldNum" idx="12"/>
          </p:nvPr>
        </p:nvSpPr>
        <p:spPr>
          <a:xfrm>
            <a:off x="8586575" y="-11875"/>
            <a:ext cx="557400" cy="54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sp>
        <p:nvSpPr>
          <p:cNvPr id="3" name="Text Placeholder 2">
            <a:extLst>
              <a:ext uri="{FF2B5EF4-FFF2-40B4-BE49-F238E27FC236}">
                <a16:creationId xmlns:a16="http://schemas.microsoft.com/office/drawing/2014/main" id="{6C3869AC-0C8F-4A1D-9926-D3463AE25586}"/>
              </a:ext>
            </a:extLst>
          </p:cNvPr>
          <p:cNvSpPr>
            <a:spLocks noGrp="1"/>
          </p:cNvSpPr>
          <p:nvPr>
            <p:ph type="body" idx="1"/>
          </p:nvPr>
        </p:nvSpPr>
        <p:spPr/>
        <p:txBody>
          <a:bodyPr/>
          <a:lstStyle/>
          <a:p>
            <a:r>
              <a:rPr lang="en-US" dirty="0"/>
              <a:t>MULTIPLE BASELINE DESIGNS</a:t>
            </a:r>
          </a:p>
          <a:p>
            <a:r>
              <a:rPr lang="en-US" dirty="0"/>
              <a:t>MULTIPLE PROBE DESIGNS</a:t>
            </a:r>
          </a:p>
          <a:p>
            <a:r>
              <a:rPr lang="en-US" dirty="0"/>
              <a:t>UNIT 9 PROJECT</a:t>
            </a:r>
          </a:p>
        </p:txBody>
      </p:sp>
      <p:pic>
        <p:nvPicPr>
          <p:cNvPr id="1026" name="Picture 2" descr="Related image">
            <a:extLst>
              <a:ext uri="{FF2B5EF4-FFF2-40B4-BE49-F238E27FC236}">
                <a16:creationId xmlns:a16="http://schemas.microsoft.com/office/drawing/2014/main" id="{F8BD0AD8-CCA6-4375-8E69-7D86329DE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3180" y="727009"/>
            <a:ext cx="3047535" cy="30475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4" name="Google Shape;794;p17"/>
          <p:cNvSpPr txBox="1">
            <a:spLocks noGrp="1"/>
          </p:cNvSpPr>
          <p:nvPr>
            <p:ph type="body" idx="1"/>
          </p:nvPr>
        </p:nvSpPr>
        <p:spPr>
          <a:xfrm>
            <a:off x="452727" y="1967225"/>
            <a:ext cx="3985200" cy="3098400"/>
          </a:xfrm>
          <a:prstGeom prst="rect">
            <a:avLst/>
          </a:prstGeom>
        </p:spPr>
        <p:txBody>
          <a:bodyPr spcFirstLastPara="1" wrap="square" lIns="91425" tIns="91425" rIns="91425" bIns="91425" numCol="2" anchor="t" anchorCtr="0">
            <a:noAutofit/>
          </a:bodyPr>
          <a:lstStyle/>
          <a:p>
            <a:pPr marL="0" lvl="0" indent="0" algn="l" rtl="0">
              <a:spcBef>
                <a:spcPts val="600"/>
              </a:spcBef>
              <a:spcAft>
                <a:spcPts val="0"/>
              </a:spcAft>
              <a:buNone/>
            </a:pPr>
            <a:r>
              <a:rPr lang="en-US" b="1" dirty="0"/>
              <a:t>Kevin</a:t>
            </a:r>
          </a:p>
          <a:p>
            <a:pPr marL="0" lvl="0" indent="0" algn="l" rtl="0">
              <a:spcBef>
                <a:spcPts val="600"/>
              </a:spcBef>
              <a:spcAft>
                <a:spcPts val="0"/>
              </a:spcAft>
              <a:buNone/>
            </a:pPr>
            <a:r>
              <a:rPr lang="en-US" b="1" dirty="0"/>
              <a:t>Kayla</a:t>
            </a:r>
          </a:p>
          <a:p>
            <a:pPr marL="0" lvl="0" indent="0" algn="l" rtl="0">
              <a:spcBef>
                <a:spcPts val="600"/>
              </a:spcBef>
              <a:spcAft>
                <a:spcPts val="0"/>
              </a:spcAft>
              <a:buNone/>
            </a:pPr>
            <a:r>
              <a:rPr lang="en-US" b="1" dirty="0"/>
              <a:t>Neil</a:t>
            </a:r>
          </a:p>
          <a:p>
            <a:pPr marL="0" lvl="0" indent="0" algn="l" rtl="0">
              <a:spcBef>
                <a:spcPts val="600"/>
              </a:spcBef>
              <a:spcAft>
                <a:spcPts val="0"/>
              </a:spcAft>
              <a:buNone/>
            </a:pPr>
            <a:r>
              <a:rPr lang="en-US" b="1" dirty="0"/>
              <a:t>Jessie</a:t>
            </a:r>
          </a:p>
          <a:p>
            <a:pPr marL="0" lvl="0" indent="0" algn="l" rtl="0">
              <a:spcBef>
                <a:spcPts val="600"/>
              </a:spcBef>
              <a:spcAft>
                <a:spcPts val="0"/>
              </a:spcAft>
              <a:buNone/>
            </a:pPr>
            <a:endParaRPr lang="en-US" b="1" dirty="0"/>
          </a:p>
          <a:p>
            <a:pPr marL="0" lvl="0" indent="0" algn="l" rtl="0">
              <a:spcBef>
                <a:spcPts val="600"/>
              </a:spcBef>
              <a:spcAft>
                <a:spcPts val="0"/>
              </a:spcAft>
              <a:buNone/>
            </a:pPr>
            <a:endParaRPr lang="en-US" b="1" dirty="0"/>
          </a:p>
          <a:p>
            <a:pPr marL="0" lvl="0" indent="0" algn="l" rtl="0">
              <a:spcBef>
                <a:spcPts val="600"/>
              </a:spcBef>
              <a:spcAft>
                <a:spcPts val="0"/>
              </a:spcAft>
              <a:buNone/>
            </a:pPr>
            <a:r>
              <a:rPr lang="en-US" b="1" dirty="0"/>
              <a:t>Bettina</a:t>
            </a:r>
          </a:p>
          <a:p>
            <a:pPr marL="0" lvl="0" indent="0" algn="l" rtl="0">
              <a:spcBef>
                <a:spcPts val="600"/>
              </a:spcBef>
              <a:spcAft>
                <a:spcPts val="0"/>
              </a:spcAft>
              <a:buNone/>
            </a:pPr>
            <a:r>
              <a:rPr lang="en-US" b="1" dirty="0" err="1"/>
              <a:t>Lury</a:t>
            </a:r>
            <a:endParaRPr lang="en-US" b="1" dirty="0"/>
          </a:p>
          <a:p>
            <a:pPr marL="0" lvl="0" indent="0" algn="l" rtl="0">
              <a:spcBef>
                <a:spcPts val="600"/>
              </a:spcBef>
              <a:spcAft>
                <a:spcPts val="0"/>
              </a:spcAft>
              <a:buNone/>
            </a:pPr>
            <a:r>
              <a:rPr lang="en-US" b="1" dirty="0"/>
              <a:t>Julie</a:t>
            </a:r>
            <a:endParaRPr b="1" dirty="0"/>
          </a:p>
        </p:txBody>
      </p:sp>
      <p:sp>
        <p:nvSpPr>
          <p:cNvPr id="796" name="Google Shape;796;p17"/>
          <p:cNvSpPr txBox="1">
            <a:spLocks noGrp="1"/>
          </p:cNvSpPr>
          <p:nvPr>
            <p:ph type="sldNum" idx="12"/>
          </p:nvPr>
        </p:nvSpPr>
        <p:spPr>
          <a:xfrm>
            <a:off x="8586575" y="-11875"/>
            <a:ext cx="557400" cy="54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3" name="Title 2">
            <a:extLst>
              <a:ext uri="{FF2B5EF4-FFF2-40B4-BE49-F238E27FC236}">
                <a16:creationId xmlns:a16="http://schemas.microsoft.com/office/drawing/2014/main" id="{976BD740-C963-49F0-8A5E-D502EC3CFEC2}"/>
              </a:ext>
            </a:extLst>
          </p:cNvPr>
          <p:cNvSpPr>
            <a:spLocks noGrp="1"/>
          </p:cNvSpPr>
          <p:nvPr>
            <p:ph type="title"/>
          </p:nvPr>
        </p:nvSpPr>
        <p:spPr/>
        <p:txBody>
          <a:bodyPr/>
          <a:lstStyle/>
          <a:p>
            <a:r>
              <a:rPr lang="en-US" b="1" dirty="0"/>
              <a:t>EARLY POSTERS:</a:t>
            </a:r>
          </a:p>
        </p:txBody>
      </p:sp>
      <p:pic>
        <p:nvPicPr>
          <p:cNvPr id="2050" name="Picture 2" descr="Image result for you rock">
            <a:extLst>
              <a:ext uri="{FF2B5EF4-FFF2-40B4-BE49-F238E27FC236}">
                <a16:creationId xmlns:a16="http://schemas.microsoft.com/office/drawing/2014/main" id="{EB527C0F-8D7F-4403-9E15-F0E21D403BA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72" b="12296"/>
          <a:stretch/>
        </p:blipFill>
        <p:spPr bwMode="auto">
          <a:xfrm>
            <a:off x="5007650" y="620920"/>
            <a:ext cx="3857625" cy="3890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sp>
        <p:nvSpPr>
          <p:cNvPr id="807" name="Google Shape;807;p19"/>
          <p:cNvSpPr txBox="1">
            <a:spLocks noGrp="1"/>
          </p:cNvSpPr>
          <p:nvPr>
            <p:ph type="ctrTitle"/>
          </p:nvPr>
        </p:nvSpPr>
        <p:spPr>
          <a:xfrm>
            <a:off x="448270" y="668942"/>
            <a:ext cx="8055650" cy="1159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MULTIPLE BASELINE DESIGNS</a:t>
            </a:r>
            <a:endParaRPr dirty="0"/>
          </a:p>
        </p:txBody>
      </p:sp>
      <p:sp>
        <p:nvSpPr>
          <p:cNvPr id="4" name="TextBox 3">
            <a:extLst>
              <a:ext uri="{FF2B5EF4-FFF2-40B4-BE49-F238E27FC236}">
                <a16:creationId xmlns:a16="http://schemas.microsoft.com/office/drawing/2014/main" id="{7A732096-341C-46F0-B63D-6D379652B0B6}"/>
              </a:ext>
            </a:extLst>
          </p:cNvPr>
          <p:cNvSpPr txBox="1"/>
          <p:nvPr/>
        </p:nvSpPr>
        <p:spPr>
          <a:xfrm>
            <a:off x="624301" y="2136519"/>
            <a:ext cx="1779654" cy="338554"/>
          </a:xfrm>
          <a:prstGeom prst="rect">
            <a:avLst/>
          </a:prstGeom>
          <a:noFill/>
        </p:spPr>
        <p:txBody>
          <a:bodyPr wrap="none" rtlCol="0">
            <a:spAutoFit/>
          </a:bodyPr>
          <a:lstStyle/>
          <a:p>
            <a:r>
              <a:rPr lang="en-US" sz="1600" dirty="0"/>
              <a:t>Across Behaviors</a:t>
            </a:r>
          </a:p>
        </p:txBody>
      </p:sp>
      <p:sp>
        <p:nvSpPr>
          <p:cNvPr id="5" name="TextBox 4">
            <a:extLst>
              <a:ext uri="{FF2B5EF4-FFF2-40B4-BE49-F238E27FC236}">
                <a16:creationId xmlns:a16="http://schemas.microsoft.com/office/drawing/2014/main" id="{ECC9413D-4191-4389-A098-1BEFB3F92381}"/>
              </a:ext>
            </a:extLst>
          </p:cNvPr>
          <p:cNvSpPr txBox="1"/>
          <p:nvPr/>
        </p:nvSpPr>
        <p:spPr>
          <a:xfrm>
            <a:off x="3602022" y="1644076"/>
            <a:ext cx="1939955" cy="338554"/>
          </a:xfrm>
          <a:prstGeom prst="rect">
            <a:avLst/>
          </a:prstGeom>
          <a:noFill/>
        </p:spPr>
        <p:txBody>
          <a:bodyPr wrap="none" rtlCol="0">
            <a:spAutoFit/>
          </a:bodyPr>
          <a:lstStyle/>
          <a:p>
            <a:r>
              <a:rPr lang="en-US" sz="1600" dirty="0"/>
              <a:t>Across Participants</a:t>
            </a:r>
          </a:p>
        </p:txBody>
      </p:sp>
      <p:sp>
        <p:nvSpPr>
          <p:cNvPr id="6" name="TextBox 5">
            <a:extLst>
              <a:ext uri="{FF2B5EF4-FFF2-40B4-BE49-F238E27FC236}">
                <a16:creationId xmlns:a16="http://schemas.microsoft.com/office/drawing/2014/main" id="{9FF80D3E-53DA-4630-B8D6-043E2B56576A}"/>
              </a:ext>
            </a:extLst>
          </p:cNvPr>
          <p:cNvSpPr txBox="1"/>
          <p:nvPr/>
        </p:nvSpPr>
        <p:spPr>
          <a:xfrm>
            <a:off x="6801477" y="1910031"/>
            <a:ext cx="1609736" cy="338554"/>
          </a:xfrm>
          <a:prstGeom prst="rect">
            <a:avLst/>
          </a:prstGeom>
          <a:noFill/>
        </p:spPr>
        <p:txBody>
          <a:bodyPr wrap="none" rtlCol="0">
            <a:spAutoFit/>
          </a:bodyPr>
          <a:lstStyle/>
          <a:p>
            <a:r>
              <a:rPr lang="en-US" sz="1600" dirty="0"/>
              <a:t>Across Settings</a:t>
            </a:r>
          </a:p>
        </p:txBody>
      </p:sp>
      <p:pic>
        <p:nvPicPr>
          <p:cNvPr id="5122" name="Picture 2" descr="Image result for hitting">
            <a:extLst>
              <a:ext uri="{FF2B5EF4-FFF2-40B4-BE49-F238E27FC236}">
                <a16:creationId xmlns:a16="http://schemas.microsoft.com/office/drawing/2014/main" id="{2FD88033-E6F5-48D5-AE30-A01B0EC10B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50" y="2668428"/>
            <a:ext cx="1939955" cy="19399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participants">
            <a:extLst>
              <a:ext uri="{FF2B5EF4-FFF2-40B4-BE49-F238E27FC236}">
                <a16:creationId xmlns:a16="http://schemas.microsoft.com/office/drawing/2014/main" id="{86417175-B86F-4627-A919-770026AFE4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3966" y="2048558"/>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Related image">
            <a:extLst>
              <a:ext uri="{FF2B5EF4-FFF2-40B4-BE49-F238E27FC236}">
                <a16:creationId xmlns:a16="http://schemas.microsoft.com/office/drawing/2014/main" id="{A51A197A-9690-44C2-93DE-EF153D2DD7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3458" y="2283624"/>
            <a:ext cx="2267976" cy="181259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58B1-87E7-4E34-A7FF-38A7AA07E722}"/>
              </a:ext>
            </a:extLst>
          </p:cNvPr>
          <p:cNvSpPr>
            <a:spLocks noGrp="1"/>
          </p:cNvSpPr>
          <p:nvPr>
            <p:ph type="title"/>
          </p:nvPr>
        </p:nvSpPr>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400" dirty="0">
                <a:solidFill>
                  <a:schemeClr val="bg1"/>
                </a:solidFill>
              </a:rPr>
              <a:t>WHAT IS A MULTIPLE BASELINE DESIGN?</a:t>
            </a:r>
          </a:p>
        </p:txBody>
      </p:sp>
      <p:sp>
        <p:nvSpPr>
          <p:cNvPr id="3" name="Content Placeholder 2">
            <a:extLst>
              <a:ext uri="{FF2B5EF4-FFF2-40B4-BE49-F238E27FC236}">
                <a16:creationId xmlns:a16="http://schemas.microsoft.com/office/drawing/2014/main" id="{FC417310-4E06-4614-8D1A-AD9AB09C78AC}"/>
              </a:ext>
            </a:extLst>
          </p:cNvPr>
          <p:cNvSpPr>
            <a:spLocks noGrp="1"/>
          </p:cNvSpPr>
          <p:nvPr>
            <p:ph idx="1"/>
          </p:nvPr>
        </p:nvSpPr>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0" indent="0">
              <a:buNone/>
            </a:pPr>
            <a:r>
              <a:rPr lang="en-US" sz="1800" dirty="0">
                <a:solidFill>
                  <a:schemeClr val="bg1"/>
                </a:solidFill>
              </a:rPr>
              <a:t>An experimental design that begins with the </a:t>
            </a:r>
            <a:r>
              <a:rPr lang="en-US" sz="1800" u="sng" dirty="0">
                <a:solidFill>
                  <a:schemeClr val="bg1"/>
                </a:solidFill>
              </a:rPr>
              <a:t>concurrent measurement </a:t>
            </a:r>
            <a:r>
              <a:rPr lang="en-US" sz="1800" dirty="0">
                <a:solidFill>
                  <a:schemeClr val="bg1"/>
                </a:solidFill>
              </a:rPr>
              <a:t>of two or more behaviors in a baseline condition, followed by the application of the treatment variable to one of the behaviors while baseline conditions remain in effect for the other behavior(s). After maximum change has been noted in the first behavior, the treatment variable is applied in sequential fashion to each of the other behaviors in the design. Experimental control is demonstrated if each behavior shows similar changes, when and only when, the treatment variable is introduced. (Cooper, Heron &amp; Heward 2007)</a:t>
            </a:r>
          </a:p>
        </p:txBody>
      </p:sp>
    </p:spTree>
    <p:extLst>
      <p:ext uri="{BB962C8B-B14F-4D97-AF65-F5344CB8AC3E}">
        <p14:creationId xmlns:p14="http://schemas.microsoft.com/office/powerpoint/2010/main" val="1700874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1AE9-29F5-4453-B5DD-03CC5F639BA6}"/>
              </a:ext>
            </a:extLst>
          </p:cNvPr>
          <p:cNvSpPr>
            <a:spLocks noGrp="1"/>
          </p:cNvSpPr>
          <p:nvPr>
            <p:ph type="title"/>
          </p:nvPr>
        </p:nvSpPr>
        <p:spPr>
          <a:xfrm>
            <a:off x="511075" y="3048803"/>
            <a:ext cx="2818865" cy="857400"/>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Begins with the concurrent measurement of two or more behaviors in a baseline condition</a:t>
            </a:r>
          </a:p>
        </p:txBody>
      </p:sp>
      <p:pic>
        <p:nvPicPr>
          <p:cNvPr id="19" name="Picture 18">
            <a:extLst>
              <a:ext uri="{FF2B5EF4-FFF2-40B4-BE49-F238E27FC236}">
                <a16:creationId xmlns:a16="http://schemas.microsoft.com/office/drawing/2014/main" id="{E787200D-510D-4E09-B141-AD5DD5A32EA4}"/>
              </a:ext>
            </a:extLst>
          </p:cNvPr>
          <p:cNvPicPr>
            <a:picLocks noChangeAspect="1"/>
          </p:cNvPicPr>
          <p:nvPr/>
        </p:nvPicPr>
        <p:blipFill>
          <a:blip r:embed="rId2"/>
          <a:stretch>
            <a:fillRect/>
          </a:stretch>
        </p:blipFill>
        <p:spPr>
          <a:xfrm>
            <a:off x="3917699" y="13807"/>
            <a:ext cx="2947445" cy="1771603"/>
          </a:xfrm>
          <a:prstGeom prst="rect">
            <a:avLst/>
          </a:prstGeom>
        </p:spPr>
      </p:pic>
      <p:sp>
        <p:nvSpPr>
          <p:cNvPr id="24" name="TextBox 23">
            <a:extLst>
              <a:ext uri="{FF2B5EF4-FFF2-40B4-BE49-F238E27FC236}">
                <a16:creationId xmlns:a16="http://schemas.microsoft.com/office/drawing/2014/main" id="{E1EA2EE1-5D79-40CE-9F56-B01B445D46BB}"/>
              </a:ext>
            </a:extLst>
          </p:cNvPr>
          <p:cNvSpPr txBox="1"/>
          <p:nvPr/>
        </p:nvSpPr>
        <p:spPr>
          <a:xfrm>
            <a:off x="6208952" y="1084621"/>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pic>
        <p:nvPicPr>
          <p:cNvPr id="25" name="Picture 24">
            <a:extLst>
              <a:ext uri="{FF2B5EF4-FFF2-40B4-BE49-F238E27FC236}">
                <a16:creationId xmlns:a16="http://schemas.microsoft.com/office/drawing/2014/main" id="{63ED0D4A-3329-427A-BB88-6FD4DDE7B3A4}"/>
              </a:ext>
            </a:extLst>
          </p:cNvPr>
          <p:cNvPicPr>
            <a:picLocks noChangeAspect="1"/>
          </p:cNvPicPr>
          <p:nvPr/>
        </p:nvPicPr>
        <p:blipFill>
          <a:blip r:embed="rId3"/>
          <a:stretch>
            <a:fillRect/>
          </a:stretch>
        </p:blipFill>
        <p:spPr>
          <a:xfrm>
            <a:off x="3917699" y="1785410"/>
            <a:ext cx="2947445" cy="1771603"/>
          </a:xfrm>
          <a:prstGeom prst="rect">
            <a:avLst/>
          </a:prstGeom>
        </p:spPr>
      </p:pic>
      <p:sp>
        <p:nvSpPr>
          <p:cNvPr id="26" name="TextBox 25">
            <a:extLst>
              <a:ext uri="{FF2B5EF4-FFF2-40B4-BE49-F238E27FC236}">
                <a16:creationId xmlns:a16="http://schemas.microsoft.com/office/drawing/2014/main" id="{04995B08-F099-42C5-B8B5-AEDF9125A340}"/>
              </a:ext>
            </a:extLst>
          </p:cNvPr>
          <p:cNvSpPr txBox="1"/>
          <p:nvPr/>
        </p:nvSpPr>
        <p:spPr>
          <a:xfrm>
            <a:off x="6152382" y="2924699"/>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pic>
        <p:nvPicPr>
          <p:cNvPr id="27" name="Picture 26">
            <a:extLst>
              <a:ext uri="{FF2B5EF4-FFF2-40B4-BE49-F238E27FC236}">
                <a16:creationId xmlns:a16="http://schemas.microsoft.com/office/drawing/2014/main" id="{83B8EDEB-7C89-48BC-9E39-3C54FBDA782D}"/>
              </a:ext>
            </a:extLst>
          </p:cNvPr>
          <p:cNvPicPr>
            <a:picLocks noChangeAspect="1"/>
          </p:cNvPicPr>
          <p:nvPr/>
        </p:nvPicPr>
        <p:blipFill>
          <a:blip r:embed="rId4"/>
          <a:stretch>
            <a:fillRect/>
          </a:stretch>
        </p:blipFill>
        <p:spPr>
          <a:xfrm>
            <a:off x="3917699" y="3557013"/>
            <a:ext cx="2947445" cy="1771603"/>
          </a:xfrm>
          <a:prstGeom prst="rect">
            <a:avLst/>
          </a:prstGeom>
        </p:spPr>
      </p:pic>
      <p:sp>
        <p:nvSpPr>
          <p:cNvPr id="28" name="TextBox 27">
            <a:extLst>
              <a:ext uri="{FF2B5EF4-FFF2-40B4-BE49-F238E27FC236}">
                <a16:creationId xmlns:a16="http://schemas.microsoft.com/office/drawing/2014/main" id="{2190C86C-05CF-4628-A5E2-C5B7D23F53DE}"/>
              </a:ext>
            </a:extLst>
          </p:cNvPr>
          <p:cNvSpPr txBox="1"/>
          <p:nvPr/>
        </p:nvSpPr>
        <p:spPr>
          <a:xfrm>
            <a:off x="6182502" y="4648385"/>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Carol</a:t>
            </a:r>
          </a:p>
        </p:txBody>
      </p:sp>
      <p:sp>
        <p:nvSpPr>
          <p:cNvPr id="29" name="TextBox 28">
            <a:extLst>
              <a:ext uri="{FF2B5EF4-FFF2-40B4-BE49-F238E27FC236}">
                <a16:creationId xmlns:a16="http://schemas.microsoft.com/office/drawing/2014/main" id="{7606BEF3-4DE1-449C-9BE5-9082B41ACE4C}"/>
              </a:ext>
            </a:extLst>
          </p:cNvPr>
          <p:cNvSpPr txBox="1"/>
          <p:nvPr/>
        </p:nvSpPr>
        <p:spPr>
          <a:xfrm>
            <a:off x="7145594" y="346587"/>
            <a:ext cx="1679690" cy="923330"/>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Target behavior is SIB</a:t>
            </a:r>
          </a:p>
        </p:txBody>
      </p:sp>
    </p:spTree>
    <p:extLst>
      <p:ext uri="{BB962C8B-B14F-4D97-AF65-F5344CB8AC3E}">
        <p14:creationId xmlns:p14="http://schemas.microsoft.com/office/powerpoint/2010/main" val="3882309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1AE9-29F5-4453-B5DD-03CC5F639BA6}"/>
              </a:ext>
            </a:extLst>
          </p:cNvPr>
          <p:cNvSpPr>
            <a:spLocks noGrp="1"/>
          </p:cNvSpPr>
          <p:nvPr>
            <p:ph type="title"/>
          </p:nvPr>
        </p:nvSpPr>
        <p:spPr>
          <a:xfrm>
            <a:off x="524140" y="231327"/>
            <a:ext cx="2735045" cy="4680845"/>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Followed by the application of the treatment variable to one of the behaviors while baseline conditions remain in effect for the other behavior(s)</a:t>
            </a:r>
          </a:p>
        </p:txBody>
      </p:sp>
      <p:pic>
        <p:nvPicPr>
          <p:cNvPr id="19" name="Picture 18">
            <a:extLst>
              <a:ext uri="{FF2B5EF4-FFF2-40B4-BE49-F238E27FC236}">
                <a16:creationId xmlns:a16="http://schemas.microsoft.com/office/drawing/2014/main" id="{E787200D-510D-4E09-B141-AD5DD5A32EA4}"/>
              </a:ext>
            </a:extLst>
          </p:cNvPr>
          <p:cNvPicPr>
            <a:picLocks noChangeAspect="1"/>
          </p:cNvPicPr>
          <p:nvPr/>
        </p:nvPicPr>
        <p:blipFill>
          <a:blip r:embed="rId2"/>
          <a:stretch>
            <a:fillRect/>
          </a:stretch>
        </p:blipFill>
        <p:spPr>
          <a:xfrm>
            <a:off x="3917699" y="13807"/>
            <a:ext cx="2947445" cy="1771603"/>
          </a:xfrm>
          <a:prstGeom prst="rect">
            <a:avLst/>
          </a:prstGeom>
        </p:spPr>
      </p:pic>
      <p:sp>
        <p:nvSpPr>
          <p:cNvPr id="24" name="TextBox 23">
            <a:extLst>
              <a:ext uri="{FF2B5EF4-FFF2-40B4-BE49-F238E27FC236}">
                <a16:creationId xmlns:a16="http://schemas.microsoft.com/office/drawing/2014/main" id="{E1EA2EE1-5D79-40CE-9F56-B01B445D46BB}"/>
              </a:ext>
            </a:extLst>
          </p:cNvPr>
          <p:cNvSpPr txBox="1"/>
          <p:nvPr/>
        </p:nvSpPr>
        <p:spPr>
          <a:xfrm>
            <a:off x="6208952" y="1084621"/>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pic>
        <p:nvPicPr>
          <p:cNvPr id="25" name="Picture 24">
            <a:extLst>
              <a:ext uri="{FF2B5EF4-FFF2-40B4-BE49-F238E27FC236}">
                <a16:creationId xmlns:a16="http://schemas.microsoft.com/office/drawing/2014/main" id="{63ED0D4A-3329-427A-BB88-6FD4DDE7B3A4}"/>
              </a:ext>
            </a:extLst>
          </p:cNvPr>
          <p:cNvPicPr>
            <a:picLocks noChangeAspect="1"/>
          </p:cNvPicPr>
          <p:nvPr/>
        </p:nvPicPr>
        <p:blipFill>
          <a:blip r:embed="rId3"/>
          <a:stretch>
            <a:fillRect/>
          </a:stretch>
        </p:blipFill>
        <p:spPr>
          <a:xfrm>
            <a:off x="3917699" y="1785410"/>
            <a:ext cx="2947445" cy="1771603"/>
          </a:xfrm>
          <a:prstGeom prst="rect">
            <a:avLst/>
          </a:prstGeom>
        </p:spPr>
      </p:pic>
      <p:sp>
        <p:nvSpPr>
          <p:cNvPr id="26" name="TextBox 25">
            <a:extLst>
              <a:ext uri="{FF2B5EF4-FFF2-40B4-BE49-F238E27FC236}">
                <a16:creationId xmlns:a16="http://schemas.microsoft.com/office/drawing/2014/main" id="{04995B08-F099-42C5-B8B5-AEDF9125A340}"/>
              </a:ext>
            </a:extLst>
          </p:cNvPr>
          <p:cNvSpPr txBox="1"/>
          <p:nvPr/>
        </p:nvSpPr>
        <p:spPr>
          <a:xfrm>
            <a:off x="6152382" y="2924699"/>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pic>
        <p:nvPicPr>
          <p:cNvPr id="27" name="Picture 26">
            <a:extLst>
              <a:ext uri="{FF2B5EF4-FFF2-40B4-BE49-F238E27FC236}">
                <a16:creationId xmlns:a16="http://schemas.microsoft.com/office/drawing/2014/main" id="{83B8EDEB-7C89-48BC-9E39-3C54FBDA782D}"/>
              </a:ext>
            </a:extLst>
          </p:cNvPr>
          <p:cNvPicPr>
            <a:picLocks noChangeAspect="1"/>
          </p:cNvPicPr>
          <p:nvPr/>
        </p:nvPicPr>
        <p:blipFill>
          <a:blip r:embed="rId4"/>
          <a:stretch>
            <a:fillRect/>
          </a:stretch>
        </p:blipFill>
        <p:spPr>
          <a:xfrm>
            <a:off x="3917699" y="3557013"/>
            <a:ext cx="2947445" cy="1771603"/>
          </a:xfrm>
          <a:prstGeom prst="rect">
            <a:avLst/>
          </a:prstGeom>
        </p:spPr>
      </p:pic>
      <p:sp>
        <p:nvSpPr>
          <p:cNvPr id="28" name="TextBox 27">
            <a:extLst>
              <a:ext uri="{FF2B5EF4-FFF2-40B4-BE49-F238E27FC236}">
                <a16:creationId xmlns:a16="http://schemas.microsoft.com/office/drawing/2014/main" id="{2190C86C-05CF-4628-A5E2-C5B7D23F53DE}"/>
              </a:ext>
            </a:extLst>
          </p:cNvPr>
          <p:cNvSpPr txBox="1"/>
          <p:nvPr/>
        </p:nvSpPr>
        <p:spPr>
          <a:xfrm>
            <a:off x="6182502" y="4648385"/>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Carol</a:t>
            </a:r>
          </a:p>
        </p:txBody>
      </p:sp>
      <p:sp>
        <p:nvSpPr>
          <p:cNvPr id="3" name="TextBox 2">
            <a:extLst>
              <a:ext uri="{FF2B5EF4-FFF2-40B4-BE49-F238E27FC236}">
                <a16:creationId xmlns:a16="http://schemas.microsoft.com/office/drawing/2014/main" id="{2E85312D-3DE9-4A87-BBAA-CFB37DFBB5E8}"/>
              </a:ext>
            </a:extLst>
          </p:cNvPr>
          <p:cNvSpPr txBox="1"/>
          <p:nvPr/>
        </p:nvSpPr>
        <p:spPr>
          <a:xfrm>
            <a:off x="6865144" y="2194432"/>
            <a:ext cx="2026036" cy="646331"/>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Who should we start with?</a:t>
            </a:r>
          </a:p>
        </p:txBody>
      </p:sp>
    </p:spTree>
    <p:extLst>
      <p:ext uri="{BB962C8B-B14F-4D97-AF65-F5344CB8AC3E}">
        <p14:creationId xmlns:p14="http://schemas.microsoft.com/office/powerpoint/2010/main" val="235912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8821-3C8B-434A-887B-7BB28586F5A2}"/>
              </a:ext>
            </a:extLst>
          </p:cNvPr>
          <p:cNvSpPr>
            <a:spLocks noGrp="1"/>
          </p:cNvSpPr>
          <p:nvPr>
            <p:ph type="title"/>
          </p:nvPr>
        </p:nvSpPr>
        <p:spPr>
          <a:xfrm>
            <a:off x="368710" y="380227"/>
            <a:ext cx="2845890" cy="4617568"/>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Followed by the application of the treatment variable to one of the behaviors while baseline conditions remain in effect for the other behavior(s)</a:t>
            </a:r>
          </a:p>
        </p:txBody>
      </p:sp>
      <p:pic>
        <p:nvPicPr>
          <p:cNvPr id="4" name="Content Placeholder 3">
            <a:extLst>
              <a:ext uri="{FF2B5EF4-FFF2-40B4-BE49-F238E27FC236}">
                <a16:creationId xmlns:a16="http://schemas.microsoft.com/office/drawing/2014/main" id="{B35298F1-2631-434F-984F-D6FDF6799140}"/>
              </a:ext>
            </a:extLst>
          </p:cNvPr>
          <p:cNvPicPr>
            <a:picLocks noGrp="1" noChangeAspect="1"/>
          </p:cNvPicPr>
          <p:nvPr>
            <p:ph idx="1"/>
          </p:nvPr>
        </p:nvPicPr>
        <p:blipFill>
          <a:blip r:embed="rId2"/>
          <a:stretch>
            <a:fillRect/>
          </a:stretch>
        </p:blipFill>
        <p:spPr>
          <a:xfrm>
            <a:off x="3861239" y="1"/>
            <a:ext cx="2946755" cy="1771187"/>
          </a:xfrm>
          <a:prstGeom prst="rect">
            <a:avLst/>
          </a:prstGeom>
        </p:spPr>
      </p:pic>
      <p:pic>
        <p:nvPicPr>
          <p:cNvPr id="5" name="Picture 4">
            <a:extLst>
              <a:ext uri="{FF2B5EF4-FFF2-40B4-BE49-F238E27FC236}">
                <a16:creationId xmlns:a16="http://schemas.microsoft.com/office/drawing/2014/main" id="{AD9DD192-5C2E-4398-9911-27D2F3B9AC57}"/>
              </a:ext>
            </a:extLst>
          </p:cNvPr>
          <p:cNvPicPr>
            <a:picLocks noChangeAspect="1"/>
          </p:cNvPicPr>
          <p:nvPr/>
        </p:nvPicPr>
        <p:blipFill>
          <a:blip r:embed="rId3"/>
          <a:stretch>
            <a:fillRect/>
          </a:stretch>
        </p:blipFill>
        <p:spPr>
          <a:xfrm>
            <a:off x="3861239" y="1771188"/>
            <a:ext cx="2948294" cy="1772113"/>
          </a:xfrm>
          <a:prstGeom prst="rect">
            <a:avLst/>
          </a:prstGeom>
        </p:spPr>
      </p:pic>
      <p:pic>
        <p:nvPicPr>
          <p:cNvPr id="6" name="Picture 5">
            <a:extLst>
              <a:ext uri="{FF2B5EF4-FFF2-40B4-BE49-F238E27FC236}">
                <a16:creationId xmlns:a16="http://schemas.microsoft.com/office/drawing/2014/main" id="{88689BE9-9007-48B0-9C88-3C7C7731FAC1}"/>
              </a:ext>
            </a:extLst>
          </p:cNvPr>
          <p:cNvPicPr>
            <a:picLocks noChangeAspect="1"/>
          </p:cNvPicPr>
          <p:nvPr/>
        </p:nvPicPr>
        <p:blipFill>
          <a:blip r:embed="rId4"/>
          <a:stretch>
            <a:fillRect/>
          </a:stretch>
        </p:blipFill>
        <p:spPr>
          <a:xfrm>
            <a:off x="3858384" y="3542375"/>
            <a:ext cx="2949610" cy="1772904"/>
          </a:xfrm>
          <a:prstGeom prst="rect">
            <a:avLst/>
          </a:prstGeom>
        </p:spPr>
      </p:pic>
      <p:sp>
        <p:nvSpPr>
          <p:cNvPr id="7" name="TextBox 6">
            <a:extLst>
              <a:ext uri="{FF2B5EF4-FFF2-40B4-BE49-F238E27FC236}">
                <a16:creationId xmlns:a16="http://schemas.microsoft.com/office/drawing/2014/main" id="{4134E42B-4E59-401A-9F7F-BDA21FE3FFBB}"/>
              </a:ext>
            </a:extLst>
          </p:cNvPr>
          <p:cNvSpPr txBox="1"/>
          <p:nvPr/>
        </p:nvSpPr>
        <p:spPr>
          <a:xfrm>
            <a:off x="6157913" y="1121569"/>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sp>
        <p:nvSpPr>
          <p:cNvPr id="8" name="TextBox 7">
            <a:extLst>
              <a:ext uri="{FF2B5EF4-FFF2-40B4-BE49-F238E27FC236}">
                <a16:creationId xmlns:a16="http://schemas.microsoft.com/office/drawing/2014/main" id="{CE4BCD1E-DB0D-44F7-B3AB-9496340C851D}"/>
              </a:ext>
            </a:extLst>
          </p:cNvPr>
          <p:cNvSpPr txBox="1"/>
          <p:nvPr/>
        </p:nvSpPr>
        <p:spPr>
          <a:xfrm>
            <a:off x="6157913" y="2886075"/>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sp>
        <p:nvSpPr>
          <p:cNvPr id="9" name="TextBox 8">
            <a:extLst>
              <a:ext uri="{FF2B5EF4-FFF2-40B4-BE49-F238E27FC236}">
                <a16:creationId xmlns:a16="http://schemas.microsoft.com/office/drawing/2014/main" id="{727A5803-10D7-4288-96CA-DC8B24C2D0CD}"/>
              </a:ext>
            </a:extLst>
          </p:cNvPr>
          <p:cNvSpPr txBox="1"/>
          <p:nvPr/>
        </p:nvSpPr>
        <p:spPr>
          <a:xfrm>
            <a:off x="6173238" y="4657262"/>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Carol</a:t>
            </a:r>
          </a:p>
        </p:txBody>
      </p:sp>
      <p:cxnSp>
        <p:nvCxnSpPr>
          <p:cNvPr id="11" name="Straight Connector 10">
            <a:extLst>
              <a:ext uri="{FF2B5EF4-FFF2-40B4-BE49-F238E27FC236}">
                <a16:creationId xmlns:a16="http://schemas.microsoft.com/office/drawing/2014/main" id="{24C2019D-966A-40FA-8EB3-D335461C2E56}"/>
              </a:ext>
            </a:extLst>
          </p:cNvPr>
          <p:cNvCxnSpPr/>
          <p:nvPr/>
        </p:nvCxnSpPr>
        <p:spPr>
          <a:xfrm flipV="1">
            <a:off x="5058697" y="346587"/>
            <a:ext cx="0" cy="1051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19A9691-B3CD-4C71-BFC8-788395B99297}"/>
              </a:ext>
            </a:extLst>
          </p:cNvPr>
          <p:cNvSpPr txBox="1"/>
          <p:nvPr/>
        </p:nvSpPr>
        <p:spPr>
          <a:xfrm>
            <a:off x="4336016" y="1121569"/>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3" name="TextBox 12">
            <a:extLst>
              <a:ext uri="{FF2B5EF4-FFF2-40B4-BE49-F238E27FC236}">
                <a16:creationId xmlns:a16="http://schemas.microsoft.com/office/drawing/2014/main" id="{C161D438-CEE2-4F19-BC40-D460DFF558B1}"/>
              </a:ext>
            </a:extLst>
          </p:cNvPr>
          <p:cNvSpPr txBox="1"/>
          <p:nvPr/>
        </p:nvSpPr>
        <p:spPr>
          <a:xfrm>
            <a:off x="4306861" y="2875482"/>
            <a:ext cx="1708844"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4" name="TextBox 13">
            <a:extLst>
              <a:ext uri="{FF2B5EF4-FFF2-40B4-BE49-F238E27FC236}">
                <a16:creationId xmlns:a16="http://schemas.microsoft.com/office/drawing/2014/main" id="{3A2A5C97-6131-49F4-A3E4-2CC5E02D17B5}"/>
              </a:ext>
            </a:extLst>
          </p:cNvPr>
          <p:cNvSpPr txBox="1"/>
          <p:nvPr/>
        </p:nvSpPr>
        <p:spPr>
          <a:xfrm>
            <a:off x="4336016" y="3760839"/>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5" name="TextBox 14">
            <a:extLst>
              <a:ext uri="{FF2B5EF4-FFF2-40B4-BE49-F238E27FC236}">
                <a16:creationId xmlns:a16="http://schemas.microsoft.com/office/drawing/2014/main" id="{07D5D64A-7FD6-495C-B6A3-20993315D50A}"/>
              </a:ext>
            </a:extLst>
          </p:cNvPr>
          <p:cNvSpPr txBox="1"/>
          <p:nvPr/>
        </p:nvSpPr>
        <p:spPr>
          <a:xfrm>
            <a:off x="5092497" y="380226"/>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16" name="TextBox 15">
            <a:extLst>
              <a:ext uri="{FF2B5EF4-FFF2-40B4-BE49-F238E27FC236}">
                <a16:creationId xmlns:a16="http://schemas.microsoft.com/office/drawing/2014/main" id="{B3910BF3-06DF-48EB-BA5B-41B9054540C6}"/>
              </a:ext>
            </a:extLst>
          </p:cNvPr>
          <p:cNvSpPr txBox="1"/>
          <p:nvPr/>
        </p:nvSpPr>
        <p:spPr>
          <a:xfrm>
            <a:off x="6841793" y="294968"/>
            <a:ext cx="1933497" cy="923330"/>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What has happened to Alice’s SIB?</a:t>
            </a:r>
          </a:p>
        </p:txBody>
      </p:sp>
      <p:sp>
        <p:nvSpPr>
          <p:cNvPr id="17" name="TextBox 16">
            <a:extLst>
              <a:ext uri="{FF2B5EF4-FFF2-40B4-BE49-F238E27FC236}">
                <a16:creationId xmlns:a16="http://schemas.microsoft.com/office/drawing/2014/main" id="{38A8D49F-43F2-4B27-A002-9CAD91CD799E}"/>
              </a:ext>
            </a:extLst>
          </p:cNvPr>
          <p:cNvSpPr txBox="1"/>
          <p:nvPr/>
        </p:nvSpPr>
        <p:spPr>
          <a:xfrm>
            <a:off x="7064478" y="1976284"/>
            <a:ext cx="1511710" cy="923330"/>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What about Betty and Carol?</a:t>
            </a:r>
          </a:p>
        </p:txBody>
      </p:sp>
    </p:spTree>
    <p:extLst>
      <p:ext uri="{BB962C8B-B14F-4D97-AF65-F5344CB8AC3E}">
        <p14:creationId xmlns:p14="http://schemas.microsoft.com/office/powerpoint/2010/main" val="32120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8821-3C8B-434A-887B-7BB28586F5A2}"/>
              </a:ext>
            </a:extLst>
          </p:cNvPr>
          <p:cNvSpPr>
            <a:spLocks noGrp="1"/>
          </p:cNvSpPr>
          <p:nvPr>
            <p:ph type="title"/>
          </p:nvPr>
        </p:nvSpPr>
        <p:spPr>
          <a:xfrm>
            <a:off x="245327" y="628435"/>
            <a:ext cx="3203003" cy="4316546"/>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After maximum change has been noted in the first behavior, the treatment variable is applied in sequential fashion to each of the other behaviors in the design </a:t>
            </a:r>
          </a:p>
        </p:txBody>
      </p:sp>
      <p:pic>
        <p:nvPicPr>
          <p:cNvPr id="4" name="Content Placeholder 3">
            <a:extLst>
              <a:ext uri="{FF2B5EF4-FFF2-40B4-BE49-F238E27FC236}">
                <a16:creationId xmlns:a16="http://schemas.microsoft.com/office/drawing/2014/main" id="{B35298F1-2631-434F-984F-D6FDF6799140}"/>
              </a:ext>
            </a:extLst>
          </p:cNvPr>
          <p:cNvPicPr>
            <a:picLocks noGrp="1" noChangeAspect="1"/>
          </p:cNvPicPr>
          <p:nvPr>
            <p:ph idx="1"/>
          </p:nvPr>
        </p:nvPicPr>
        <p:blipFill>
          <a:blip r:embed="rId2"/>
          <a:stretch>
            <a:fillRect/>
          </a:stretch>
        </p:blipFill>
        <p:spPr>
          <a:xfrm>
            <a:off x="3861239" y="1"/>
            <a:ext cx="2946755" cy="1771187"/>
          </a:xfrm>
          <a:prstGeom prst="rect">
            <a:avLst/>
          </a:prstGeom>
        </p:spPr>
      </p:pic>
      <p:pic>
        <p:nvPicPr>
          <p:cNvPr id="5" name="Picture 4">
            <a:extLst>
              <a:ext uri="{FF2B5EF4-FFF2-40B4-BE49-F238E27FC236}">
                <a16:creationId xmlns:a16="http://schemas.microsoft.com/office/drawing/2014/main" id="{AD9DD192-5C2E-4398-9911-27D2F3B9AC57}"/>
              </a:ext>
            </a:extLst>
          </p:cNvPr>
          <p:cNvPicPr>
            <a:picLocks noChangeAspect="1"/>
          </p:cNvPicPr>
          <p:nvPr/>
        </p:nvPicPr>
        <p:blipFill>
          <a:blip r:embed="rId3"/>
          <a:stretch>
            <a:fillRect/>
          </a:stretch>
        </p:blipFill>
        <p:spPr>
          <a:xfrm>
            <a:off x="3861239" y="1771188"/>
            <a:ext cx="2948294" cy="1772113"/>
          </a:xfrm>
          <a:prstGeom prst="rect">
            <a:avLst/>
          </a:prstGeom>
        </p:spPr>
      </p:pic>
      <p:pic>
        <p:nvPicPr>
          <p:cNvPr id="6" name="Picture 5">
            <a:extLst>
              <a:ext uri="{FF2B5EF4-FFF2-40B4-BE49-F238E27FC236}">
                <a16:creationId xmlns:a16="http://schemas.microsoft.com/office/drawing/2014/main" id="{88689BE9-9007-48B0-9C88-3C7C7731FAC1}"/>
              </a:ext>
            </a:extLst>
          </p:cNvPr>
          <p:cNvPicPr>
            <a:picLocks noChangeAspect="1"/>
          </p:cNvPicPr>
          <p:nvPr/>
        </p:nvPicPr>
        <p:blipFill>
          <a:blip r:embed="rId4"/>
          <a:stretch>
            <a:fillRect/>
          </a:stretch>
        </p:blipFill>
        <p:spPr>
          <a:xfrm>
            <a:off x="3858384" y="3542375"/>
            <a:ext cx="2949610" cy="1772904"/>
          </a:xfrm>
          <a:prstGeom prst="rect">
            <a:avLst/>
          </a:prstGeom>
        </p:spPr>
      </p:pic>
      <p:sp>
        <p:nvSpPr>
          <p:cNvPr id="7" name="TextBox 6">
            <a:extLst>
              <a:ext uri="{FF2B5EF4-FFF2-40B4-BE49-F238E27FC236}">
                <a16:creationId xmlns:a16="http://schemas.microsoft.com/office/drawing/2014/main" id="{4134E42B-4E59-401A-9F7F-BDA21FE3FFBB}"/>
              </a:ext>
            </a:extLst>
          </p:cNvPr>
          <p:cNvSpPr txBox="1"/>
          <p:nvPr/>
        </p:nvSpPr>
        <p:spPr>
          <a:xfrm>
            <a:off x="6157913" y="1121569"/>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sp>
        <p:nvSpPr>
          <p:cNvPr id="8" name="TextBox 7">
            <a:extLst>
              <a:ext uri="{FF2B5EF4-FFF2-40B4-BE49-F238E27FC236}">
                <a16:creationId xmlns:a16="http://schemas.microsoft.com/office/drawing/2014/main" id="{CE4BCD1E-DB0D-44F7-B3AB-9496340C851D}"/>
              </a:ext>
            </a:extLst>
          </p:cNvPr>
          <p:cNvSpPr txBox="1"/>
          <p:nvPr/>
        </p:nvSpPr>
        <p:spPr>
          <a:xfrm>
            <a:off x="6157913" y="2886075"/>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sp>
        <p:nvSpPr>
          <p:cNvPr id="9" name="TextBox 8">
            <a:extLst>
              <a:ext uri="{FF2B5EF4-FFF2-40B4-BE49-F238E27FC236}">
                <a16:creationId xmlns:a16="http://schemas.microsoft.com/office/drawing/2014/main" id="{727A5803-10D7-4288-96CA-DC8B24C2D0CD}"/>
              </a:ext>
            </a:extLst>
          </p:cNvPr>
          <p:cNvSpPr txBox="1"/>
          <p:nvPr/>
        </p:nvSpPr>
        <p:spPr>
          <a:xfrm>
            <a:off x="6173238" y="4657262"/>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Carol</a:t>
            </a:r>
          </a:p>
        </p:txBody>
      </p:sp>
      <p:cxnSp>
        <p:nvCxnSpPr>
          <p:cNvPr id="11" name="Straight Connector 10">
            <a:extLst>
              <a:ext uri="{FF2B5EF4-FFF2-40B4-BE49-F238E27FC236}">
                <a16:creationId xmlns:a16="http://schemas.microsoft.com/office/drawing/2014/main" id="{24C2019D-966A-40FA-8EB3-D335461C2E56}"/>
              </a:ext>
            </a:extLst>
          </p:cNvPr>
          <p:cNvCxnSpPr/>
          <p:nvPr/>
        </p:nvCxnSpPr>
        <p:spPr>
          <a:xfrm flipV="1">
            <a:off x="5058697" y="346587"/>
            <a:ext cx="0" cy="1051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B19A9691-B3CD-4C71-BFC8-788395B99297}"/>
              </a:ext>
            </a:extLst>
          </p:cNvPr>
          <p:cNvSpPr txBox="1"/>
          <p:nvPr/>
        </p:nvSpPr>
        <p:spPr>
          <a:xfrm>
            <a:off x="4336016" y="1121569"/>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3" name="TextBox 12">
            <a:extLst>
              <a:ext uri="{FF2B5EF4-FFF2-40B4-BE49-F238E27FC236}">
                <a16:creationId xmlns:a16="http://schemas.microsoft.com/office/drawing/2014/main" id="{C161D438-CEE2-4F19-BC40-D460DFF558B1}"/>
              </a:ext>
            </a:extLst>
          </p:cNvPr>
          <p:cNvSpPr txBox="1"/>
          <p:nvPr/>
        </p:nvSpPr>
        <p:spPr>
          <a:xfrm>
            <a:off x="4306861" y="2875482"/>
            <a:ext cx="1708844"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4" name="TextBox 13">
            <a:extLst>
              <a:ext uri="{FF2B5EF4-FFF2-40B4-BE49-F238E27FC236}">
                <a16:creationId xmlns:a16="http://schemas.microsoft.com/office/drawing/2014/main" id="{3A2A5C97-6131-49F4-A3E4-2CC5E02D17B5}"/>
              </a:ext>
            </a:extLst>
          </p:cNvPr>
          <p:cNvSpPr txBox="1"/>
          <p:nvPr/>
        </p:nvSpPr>
        <p:spPr>
          <a:xfrm>
            <a:off x="4336016" y="3760839"/>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5" name="TextBox 14">
            <a:extLst>
              <a:ext uri="{FF2B5EF4-FFF2-40B4-BE49-F238E27FC236}">
                <a16:creationId xmlns:a16="http://schemas.microsoft.com/office/drawing/2014/main" id="{07D5D64A-7FD6-495C-B6A3-20993315D50A}"/>
              </a:ext>
            </a:extLst>
          </p:cNvPr>
          <p:cNvSpPr txBox="1"/>
          <p:nvPr/>
        </p:nvSpPr>
        <p:spPr>
          <a:xfrm>
            <a:off x="5092497" y="380226"/>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3" name="TextBox 2">
            <a:extLst>
              <a:ext uri="{FF2B5EF4-FFF2-40B4-BE49-F238E27FC236}">
                <a16:creationId xmlns:a16="http://schemas.microsoft.com/office/drawing/2014/main" id="{045205F2-C0BA-4CC9-8486-77E95056C5A9}"/>
              </a:ext>
            </a:extLst>
          </p:cNvPr>
          <p:cNvSpPr txBox="1"/>
          <p:nvPr/>
        </p:nvSpPr>
        <p:spPr>
          <a:xfrm>
            <a:off x="7012858" y="744794"/>
            <a:ext cx="1033937" cy="646331"/>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Who’s Next?</a:t>
            </a:r>
          </a:p>
        </p:txBody>
      </p:sp>
    </p:spTree>
    <p:extLst>
      <p:ext uri="{BB962C8B-B14F-4D97-AF65-F5344CB8AC3E}">
        <p14:creationId xmlns:p14="http://schemas.microsoft.com/office/powerpoint/2010/main" val="107279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20D9-5595-4F4E-8FA3-93D426782A86}"/>
              </a:ext>
            </a:extLst>
          </p:cNvPr>
          <p:cNvSpPr>
            <a:spLocks noGrp="1"/>
          </p:cNvSpPr>
          <p:nvPr>
            <p:ph type="title"/>
          </p:nvPr>
        </p:nvSpPr>
        <p:spPr>
          <a:xfrm>
            <a:off x="410630" y="353962"/>
            <a:ext cx="3108797" cy="4476761"/>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After maximum change has been noted in the first behavior, the treatment variable is applied in sequential fashion to each of the other behaviors in the design </a:t>
            </a:r>
          </a:p>
        </p:txBody>
      </p:sp>
      <p:pic>
        <p:nvPicPr>
          <p:cNvPr id="5" name="Content Placeholder 4">
            <a:extLst>
              <a:ext uri="{FF2B5EF4-FFF2-40B4-BE49-F238E27FC236}">
                <a16:creationId xmlns:a16="http://schemas.microsoft.com/office/drawing/2014/main" id="{A6D67457-AE91-4CBB-AB53-68C2FA050A1F}"/>
              </a:ext>
            </a:extLst>
          </p:cNvPr>
          <p:cNvPicPr>
            <a:picLocks noGrp="1" noChangeAspect="1"/>
          </p:cNvPicPr>
          <p:nvPr>
            <p:ph idx="1"/>
          </p:nvPr>
        </p:nvPicPr>
        <p:blipFill>
          <a:blip r:embed="rId2"/>
          <a:stretch>
            <a:fillRect/>
          </a:stretch>
        </p:blipFill>
        <p:spPr>
          <a:xfrm>
            <a:off x="3774553" y="1678498"/>
            <a:ext cx="2792543" cy="1678496"/>
          </a:xfrm>
          <a:prstGeom prst="rect">
            <a:avLst/>
          </a:prstGeom>
        </p:spPr>
      </p:pic>
      <p:pic>
        <p:nvPicPr>
          <p:cNvPr id="4" name="Picture 3">
            <a:extLst>
              <a:ext uri="{FF2B5EF4-FFF2-40B4-BE49-F238E27FC236}">
                <a16:creationId xmlns:a16="http://schemas.microsoft.com/office/drawing/2014/main" id="{877F7E71-BDBD-44F4-B05E-DC642863898C}"/>
              </a:ext>
            </a:extLst>
          </p:cNvPr>
          <p:cNvPicPr>
            <a:picLocks noChangeAspect="1"/>
          </p:cNvPicPr>
          <p:nvPr/>
        </p:nvPicPr>
        <p:blipFill>
          <a:blip r:embed="rId3"/>
          <a:stretch>
            <a:fillRect/>
          </a:stretch>
        </p:blipFill>
        <p:spPr>
          <a:xfrm>
            <a:off x="3774554" y="0"/>
            <a:ext cx="2792543" cy="1678497"/>
          </a:xfrm>
          <a:prstGeom prst="rect">
            <a:avLst/>
          </a:prstGeom>
        </p:spPr>
      </p:pic>
      <p:pic>
        <p:nvPicPr>
          <p:cNvPr id="6" name="Picture 5">
            <a:extLst>
              <a:ext uri="{FF2B5EF4-FFF2-40B4-BE49-F238E27FC236}">
                <a16:creationId xmlns:a16="http://schemas.microsoft.com/office/drawing/2014/main" id="{3BD396EA-57D6-4F71-BF9E-266EFD919526}"/>
              </a:ext>
            </a:extLst>
          </p:cNvPr>
          <p:cNvPicPr>
            <a:picLocks noChangeAspect="1"/>
          </p:cNvPicPr>
          <p:nvPr/>
        </p:nvPicPr>
        <p:blipFill>
          <a:blip r:embed="rId4"/>
          <a:stretch>
            <a:fillRect/>
          </a:stretch>
        </p:blipFill>
        <p:spPr>
          <a:xfrm>
            <a:off x="3783959" y="3353383"/>
            <a:ext cx="2773731" cy="1667189"/>
          </a:xfrm>
          <a:prstGeom prst="rect">
            <a:avLst/>
          </a:prstGeom>
        </p:spPr>
      </p:pic>
      <p:cxnSp>
        <p:nvCxnSpPr>
          <p:cNvPr id="8" name="Straight Connector 7">
            <a:extLst>
              <a:ext uri="{FF2B5EF4-FFF2-40B4-BE49-F238E27FC236}">
                <a16:creationId xmlns:a16="http://schemas.microsoft.com/office/drawing/2014/main" id="{5D58895C-B5B7-4D9F-8550-2B36C83459AE}"/>
              </a:ext>
            </a:extLst>
          </p:cNvPr>
          <p:cNvCxnSpPr>
            <a:cxnSpLocks/>
          </p:cNvCxnSpPr>
          <p:nvPr/>
        </p:nvCxnSpPr>
        <p:spPr>
          <a:xfrm flipV="1">
            <a:off x="4933336" y="353962"/>
            <a:ext cx="0" cy="1194619"/>
          </a:xfrm>
          <a:prstGeom prst="line">
            <a:avLst/>
          </a:prstGeom>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71204652-D228-4110-B67F-95D68AFFE217}"/>
              </a:ext>
            </a:extLst>
          </p:cNvPr>
          <p:cNvCxnSpPr>
            <a:cxnSpLocks/>
          </p:cNvCxnSpPr>
          <p:nvPr/>
        </p:nvCxnSpPr>
        <p:spPr>
          <a:xfrm flipV="1">
            <a:off x="5700251" y="1548581"/>
            <a:ext cx="0" cy="14527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3461A52-CFFC-4113-B60F-F6CDAACBA7BD}"/>
              </a:ext>
            </a:extLst>
          </p:cNvPr>
          <p:cNvCxnSpPr/>
          <p:nvPr/>
        </p:nvCxnSpPr>
        <p:spPr>
          <a:xfrm>
            <a:off x="4933336" y="1548581"/>
            <a:ext cx="766916" cy="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E22C008-DF5C-4B62-945B-A99129528CA8}"/>
              </a:ext>
            </a:extLst>
          </p:cNvPr>
          <p:cNvSpPr txBox="1"/>
          <p:nvPr/>
        </p:nvSpPr>
        <p:spPr>
          <a:xfrm>
            <a:off x="5996254" y="951271"/>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sp>
        <p:nvSpPr>
          <p:cNvPr id="16" name="TextBox 15">
            <a:extLst>
              <a:ext uri="{FF2B5EF4-FFF2-40B4-BE49-F238E27FC236}">
                <a16:creationId xmlns:a16="http://schemas.microsoft.com/office/drawing/2014/main" id="{93837D2F-AE4F-4644-A397-A1B443F87053}"/>
              </a:ext>
            </a:extLst>
          </p:cNvPr>
          <p:cNvSpPr txBox="1"/>
          <p:nvPr/>
        </p:nvSpPr>
        <p:spPr>
          <a:xfrm>
            <a:off x="5955378" y="1851725"/>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sp>
        <p:nvSpPr>
          <p:cNvPr id="17" name="TextBox 16">
            <a:extLst>
              <a:ext uri="{FF2B5EF4-FFF2-40B4-BE49-F238E27FC236}">
                <a16:creationId xmlns:a16="http://schemas.microsoft.com/office/drawing/2014/main" id="{03EF7AB3-142A-4E14-BF48-DF9453A2A5AF}"/>
              </a:ext>
            </a:extLst>
          </p:cNvPr>
          <p:cNvSpPr txBox="1"/>
          <p:nvPr/>
        </p:nvSpPr>
        <p:spPr>
          <a:xfrm>
            <a:off x="5869858" y="3620729"/>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Carol</a:t>
            </a:r>
          </a:p>
        </p:txBody>
      </p:sp>
      <p:sp>
        <p:nvSpPr>
          <p:cNvPr id="18" name="TextBox 17">
            <a:extLst>
              <a:ext uri="{FF2B5EF4-FFF2-40B4-BE49-F238E27FC236}">
                <a16:creationId xmlns:a16="http://schemas.microsoft.com/office/drawing/2014/main" id="{651AEA7D-90F5-4A8D-AFB0-2EDF9DF0E9EE}"/>
              </a:ext>
            </a:extLst>
          </p:cNvPr>
          <p:cNvSpPr txBox="1"/>
          <p:nvPr/>
        </p:nvSpPr>
        <p:spPr>
          <a:xfrm>
            <a:off x="4229993" y="1049413"/>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19" name="TextBox 18">
            <a:extLst>
              <a:ext uri="{FF2B5EF4-FFF2-40B4-BE49-F238E27FC236}">
                <a16:creationId xmlns:a16="http://schemas.microsoft.com/office/drawing/2014/main" id="{87067823-8389-43EA-9F5A-4F99BAF38059}"/>
              </a:ext>
            </a:extLst>
          </p:cNvPr>
          <p:cNvSpPr txBox="1"/>
          <p:nvPr/>
        </p:nvSpPr>
        <p:spPr>
          <a:xfrm>
            <a:off x="4955756" y="341099"/>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20" name="TextBox 19">
            <a:extLst>
              <a:ext uri="{FF2B5EF4-FFF2-40B4-BE49-F238E27FC236}">
                <a16:creationId xmlns:a16="http://schemas.microsoft.com/office/drawing/2014/main" id="{A90211AA-E004-4DC4-BE8F-7590E1B03E05}"/>
              </a:ext>
            </a:extLst>
          </p:cNvPr>
          <p:cNvSpPr txBox="1"/>
          <p:nvPr/>
        </p:nvSpPr>
        <p:spPr>
          <a:xfrm>
            <a:off x="4202046" y="2727910"/>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21" name="TextBox 20">
            <a:extLst>
              <a:ext uri="{FF2B5EF4-FFF2-40B4-BE49-F238E27FC236}">
                <a16:creationId xmlns:a16="http://schemas.microsoft.com/office/drawing/2014/main" id="{39093AA1-2E61-4050-9A37-951FFC5B0056}"/>
              </a:ext>
            </a:extLst>
          </p:cNvPr>
          <p:cNvSpPr txBox="1"/>
          <p:nvPr/>
        </p:nvSpPr>
        <p:spPr>
          <a:xfrm>
            <a:off x="5700250" y="2733132"/>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22" name="TextBox 21">
            <a:extLst>
              <a:ext uri="{FF2B5EF4-FFF2-40B4-BE49-F238E27FC236}">
                <a16:creationId xmlns:a16="http://schemas.microsoft.com/office/drawing/2014/main" id="{E329D71B-14D8-4679-9152-3B224DCE9F6C}"/>
              </a:ext>
            </a:extLst>
          </p:cNvPr>
          <p:cNvSpPr txBox="1"/>
          <p:nvPr/>
        </p:nvSpPr>
        <p:spPr>
          <a:xfrm>
            <a:off x="4229993" y="3620729"/>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23" name="TextBox 22">
            <a:extLst>
              <a:ext uri="{FF2B5EF4-FFF2-40B4-BE49-F238E27FC236}">
                <a16:creationId xmlns:a16="http://schemas.microsoft.com/office/drawing/2014/main" id="{AB58EAF4-C71C-4BBE-A574-D34F909A2AF4}"/>
              </a:ext>
            </a:extLst>
          </p:cNvPr>
          <p:cNvSpPr txBox="1"/>
          <p:nvPr/>
        </p:nvSpPr>
        <p:spPr>
          <a:xfrm>
            <a:off x="6879202" y="835957"/>
            <a:ext cx="1546304" cy="923330"/>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What has happened to Betty’s SIB?</a:t>
            </a:r>
          </a:p>
        </p:txBody>
      </p:sp>
      <p:sp>
        <p:nvSpPr>
          <p:cNvPr id="24" name="TextBox 23">
            <a:extLst>
              <a:ext uri="{FF2B5EF4-FFF2-40B4-BE49-F238E27FC236}">
                <a16:creationId xmlns:a16="http://schemas.microsoft.com/office/drawing/2014/main" id="{87012372-ABB6-4DBD-AD2B-C8EC5AD1A2AD}"/>
              </a:ext>
            </a:extLst>
          </p:cNvPr>
          <p:cNvSpPr txBox="1"/>
          <p:nvPr/>
        </p:nvSpPr>
        <p:spPr>
          <a:xfrm>
            <a:off x="6868870" y="2269176"/>
            <a:ext cx="1566968" cy="646331"/>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What about Carol’s?</a:t>
            </a:r>
          </a:p>
        </p:txBody>
      </p:sp>
      <p:sp>
        <p:nvSpPr>
          <p:cNvPr id="25" name="TextBox 24">
            <a:extLst>
              <a:ext uri="{FF2B5EF4-FFF2-40B4-BE49-F238E27FC236}">
                <a16:creationId xmlns:a16="http://schemas.microsoft.com/office/drawing/2014/main" id="{E0F153C7-6C53-4D95-8E92-837DEAB0D26C}"/>
              </a:ext>
            </a:extLst>
          </p:cNvPr>
          <p:cNvSpPr txBox="1"/>
          <p:nvPr/>
        </p:nvSpPr>
        <p:spPr>
          <a:xfrm>
            <a:off x="6941463" y="3560167"/>
            <a:ext cx="1421782" cy="369332"/>
          </a:xfrm>
          <a:prstGeom prst="rect">
            <a:avLst/>
          </a:prstGeom>
          <a:noFill/>
          <a:ln>
            <a:solidFill>
              <a:schemeClr val="accent2"/>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Now what?</a:t>
            </a:r>
          </a:p>
        </p:txBody>
      </p:sp>
    </p:spTree>
    <p:extLst>
      <p:ext uri="{BB962C8B-B14F-4D97-AF65-F5344CB8AC3E}">
        <p14:creationId xmlns:p14="http://schemas.microsoft.com/office/powerpoint/2010/main" val="1157015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73530"/>
            <a:ext cx="3049422" cy="4187088"/>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br>
              <a:rPr lang="en-US" sz="4050" dirty="0">
                <a:solidFill>
                  <a:schemeClr val="bg2"/>
                </a:solidFill>
              </a:rPr>
            </a:br>
            <a:r>
              <a:rPr lang="en-US" sz="4050" dirty="0">
                <a:solidFill>
                  <a:schemeClr val="tx1"/>
                </a:solidFill>
              </a:rPr>
              <a:t>Do it again! It’s Carol’s turn!</a:t>
            </a:r>
          </a:p>
        </p:txBody>
      </p:sp>
      <p:pic>
        <p:nvPicPr>
          <p:cNvPr id="7" name="Content Placeholder 6">
            <a:extLst>
              <a:ext uri="{FF2B5EF4-FFF2-40B4-BE49-F238E27FC236}">
                <a16:creationId xmlns:a16="http://schemas.microsoft.com/office/drawing/2014/main" id="{8F2434A2-1BBF-47CF-B2D6-336D99EF180F}"/>
              </a:ext>
            </a:extLst>
          </p:cNvPr>
          <p:cNvPicPr>
            <a:picLocks noGrp="1" noChangeAspect="1"/>
          </p:cNvPicPr>
          <p:nvPr>
            <p:ph idx="1"/>
          </p:nvPr>
        </p:nvPicPr>
        <p:blipFill>
          <a:blip r:embed="rId2"/>
          <a:stretch>
            <a:fillRect/>
          </a:stretch>
        </p:blipFill>
        <p:spPr>
          <a:xfrm>
            <a:off x="3925856" y="1702649"/>
            <a:ext cx="2832401" cy="1702454"/>
          </a:xfrm>
          <a:prstGeom prst="rect">
            <a:avLst/>
          </a:prstGeom>
        </p:spPr>
      </p:pic>
      <p:pic>
        <p:nvPicPr>
          <p:cNvPr id="6" name="Picture 5">
            <a:extLst>
              <a:ext uri="{FF2B5EF4-FFF2-40B4-BE49-F238E27FC236}">
                <a16:creationId xmlns:a16="http://schemas.microsoft.com/office/drawing/2014/main" id="{9D0AFAFF-AB2B-4C9C-A616-DBF3667202C2}"/>
              </a:ext>
            </a:extLst>
          </p:cNvPr>
          <p:cNvPicPr>
            <a:picLocks noChangeAspect="1"/>
          </p:cNvPicPr>
          <p:nvPr/>
        </p:nvPicPr>
        <p:blipFill>
          <a:blip r:embed="rId3"/>
          <a:stretch>
            <a:fillRect/>
          </a:stretch>
        </p:blipFill>
        <p:spPr>
          <a:xfrm>
            <a:off x="3925532" y="0"/>
            <a:ext cx="2832725" cy="1702649"/>
          </a:xfrm>
          <a:prstGeom prst="rect">
            <a:avLst/>
          </a:prstGeom>
        </p:spPr>
      </p:pic>
      <p:pic>
        <p:nvPicPr>
          <p:cNvPr id="8" name="Picture 7">
            <a:extLst>
              <a:ext uri="{FF2B5EF4-FFF2-40B4-BE49-F238E27FC236}">
                <a16:creationId xmlns:a16="http://schemas.microsoft.com/office/drawing/2014/main" id="{492A45AF-87FE-4E4E-8D6B-4E5E578BA97C}"/>
              </a:ext>
            </a:extLst>
          </p:cNvPr>
          <p:cNvPicPr>
            <a:picLocks noChangeAspect="1"/>
          </p:cNvPicPr>
          <p:nvPr/>
        </p:nvPicPr>
        <p:blipFill>
          <a:blip r:embed="rId4"/>
          <a:stretch>
            <a:fillRect/>
          </a:stretch>
        </p:blipFill>
        <p:spPr>
          <a:xfrm>
            <a:off x="3925532" y="3405103"/>
            <a:ext cx="2832725" cy="1702649"/>
          </a:xfrm>
          <a:prstGeom prst="rect">
            <a:avLst/>
          </a:prstGeom>
        </p:spPr>
      </p:pic>
      <p:cxnSp>
        <p:nvCxnSpPr>
          <p:cNvPr id="10" name="Straight Connector 9">
            <a:extLst>
              <a:ext uri="{FF2B5EF4-FFF2-40B4-BE49-F238E27FC236}">
                <a16:creationId xmlns:a16="http://schemas.microsoft.com/office/drawing/2014/main" id="{943827C4-3F8A-4C4D-B375-9DB5D2E5B681}"/>
              </a:ext>
            </a:extLst>
          </p:cNvPr>
          <p:cNvCxnSpPr/>
          <p:nvPr/>
        </p:nvCxnSpPr>
        <p:spPr>
          <a:xfrm>
            <a:off x="4903839" y="331840"/>
            <a:ext cx="0" cy="124623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0DCE545-1180-4930-A318-810CA02B985B}"/>
              </a:ext>
            </a:extLst>
          </p:cNvPr>
          <p:cNvCxnSpPr/>
          <p:nvPr/>
        </p:nvCxnSpPr>
        <p:spPr>
          <a:xfrm>
            <a:off x="5486399" y="1578078"/>
            <a:ext cx="0" cy="1747684"/>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38E742F-C5DF-4D9D-ACE7-9C996F5945EB}"/>
              </a:ext>
            </a:extLst>
          </p:cNvPr>
          <p:cNvCxnSpPr/>
          <p:nvPr/>
        </p:nvCxnSpPr>
        <p:spPr>
          <a:xfrm>
            <a:off x="6083710" y="3325762"/>
            <a:ext cx="0" cy="143796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E83AA9E-DD0A-4E4D-B5C8-1752FDCD20EE}"/>
              </a:ext>
            </a:extLst>
          </p:cNvPr>
          <p:cNvCxnSpPr/>
          <p:nvPr/>
        </p:nvCxnSpPr>
        <p:spPr>
          <a:xfrm>
            <a:off x="4903840" y="1578077"/>
            <a:ext cx="58256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D763DE3A-EDE8-4BE7-A959-24B31E71266B}"/>
              </a:ext>
            </a:extLst>
          </p:cNvPr>
          <p:cNvCxnSpPr/>
          <p:nvPr/>
        </p:nvCxnSpPr>
        <p:spPr>
          <a:xfrm>
            <a:off x="5486399" y="3325761"/>
            <a:ext cx="597311"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8ADE43B-6CB5-488D-BFEA-274DD3AC8DF4}"/>
              </a:ext>
            </a:extLst>
          </p:cNvPr>
          <p:cNvSpPr txBox="1"/>
          <p:nvPr/>
        </p:nvSpPr>
        <p:spPr>
          <a:xfrm>
            <a:off x="4321280" y="954958"/>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20" name="TextBox 19">
            <a:extLst>
              <a:ext uri="{FF2B5EF4-FFF2-40B4-BE49-F238E27FC236}">
                <a16:creationId xmlns:a16="http://schemas.microsoft.com/office/drawing/2014/main" id="{8399F3FF-DD0E-47E2-942C-17238BE3930D}"/>
              </a:ext>
            </a:extLst>
          </p:cNvPr>
          <p:cNvSpPr txBox="1"/>
          <p:nvPr/>
        </p:nvSpPr>
        <p:spPr>
          <a:xfrm>
            <a:off x="4997803" y="344022"/>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21" name="TextBox 20">
            <a:extLst>
              <a:ext uri="{FF2B5EF4-FFF2-40B4-BE49-F238E27FC236}">
                <a16:creationId xmlns:a16="http://schemas.microsoft.com/office/drawing/2014/main" id="{ECA62A7D-B8D7-4B68-8AAE-E7840A918B62}"/>
              </a:ext>
            </a:extLst>
          </p:cNvPr>
          <p:cNvSpPr txBox="1"/>
          <p:nvPr/>
        </p:nvSpPr>
        <p:spPr>
          <a:xfrm>
            <a:off x="5995220" y="954958"/>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Alice</a:t>
            </a:r>
          </a:p>
        </p:txBody>
      </p:sp>
      <p:sp>
        <p:nvSpPr>
          <p:cNvPr id="22" name="TextBox 21">
            <a:extLst>
              <a:ext uri="{FF2B5EF4-FFF2-40B4-BE49-F238E27FC236}">
                <a16:creationId xmlns:a16="http://schemas.microsoft.com/office/drawing/2014/main" id="{5ADE8E5F-43F7-47C2-B47B-AB9CEBDE3CD0}"/>
              </a:ext>
            </a:extLst>
          </p:cNvPr>
          <p:cNvSpPr txBox="1"/>
          <p:nvPr/>
        </p:nvSpPr>
        <p:spPr>
          <a:xfrm>
            <a:off x="6083710" y="2553875"/>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Betty</a:t>
            </a:r>
          </a:p>
        </p:txBody>
      </p:sp>
      <p:sp>
        <p:nvSpPr>
          <p:cNvPr id="23" name="TextBox 22">
            <a:extLst>
              <a:ext uri="{FF2B5EF4-FFF2-40B4-BE49-F238E27FC236}">
                <a16:creationId xmlns:a16="http://schemas.microsoft.com/office/drawing/2014/main" id="{1D6E8ECD-7F04-4FFE-AADC-0CCB8E79EFB9}"/>
              </a:ext>
            </a:extLst>
          </p:cNvPr>
          <p:cNvSpPr txBox="1"/>
          <p:nvPr/>
        </p:nvSpPr>
        <p:spPr>
          <a:xfrm>
            <a:off x="6157452" y="3790336"/>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accent1">
                    <a:lumMod val="50000"/>
                  </a:schemeClr>
                </a:solidFill>
              </a:rPr>
              <a:t>Carol</a:t>
            </a:r>
          </a:p>
        </p:txBody>
      </p:sp>
    </p:spTree>
    <p:extLst>
      <p:ext uri="{BB962C8B-B14F-4D97-AF65-F5344CB8AC3E}">
        <p14:creationId xmlns:p14="http://schemas.microsoft.com/office/powerpoint/2010/main" val="1646677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0103" y="240707"/>
            <a:ext cx="4022825" cy="685419"/>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800" dirty="0">
                <a:solidFill>
                  <a:schemeClr val="bg1"/>
                </a:solidFill>
              </a:rPr>
              <a:t>Internal Validity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29602814"/>
              </p:ext>
            </p:extLst>
          </p:nvPr>
        </p:nvGraphicFramePr>
        <p:xfrm>
          <a:off x="1759944" y="1383141"/>
          <a:ext cx="5624112" cy="3269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7875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93BF6-E189-473A-A8C4-BEBF3E06887B}"/>
              </a:ext>
            </a:extLst>
          </p:cNvPr>
          <p:cNvSpPr>
            <a:spLocks noGrp="1"/>
          </p:cNvSpPr>
          <p:nvPr>
            <p:ph type="title"/>
          </p:nvPr>
        </p:nvSpPr>
        <p:spPr>
          <a:xfrm>
            <a:off x="739674" y="401250"/>
            <a:ext cx="2516481" cy="857400"/>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800" dirty="0">
                <a:solidFill>
                  <a:schemeClr val="bg1"/>
                </a:solidFill>
              </a:rPr>
              <a:t>Is this just as good?</a:t>
            </a:r>
          </a:p>
        </p:txBody>
      </p:sp>
      <p:pic>
        <p:nvPicPr>
          <p:cNvPr id="4" name="Content Placeholder 3">
            <a:extLst>
              <a:ext uri="{FF2B5EF4-FFF2-40B4-BE49-F238E27FC236}">
                <a16:creationId xmlns:a16="http://schemas.microsoft.com/office/drawing/2014/main" id="{F8068B23-3CC1-4EBF-811E-A876232A2FCB}"/>
              </a:ext>
            </a:extLst>
          </p:cNvPr>
          <p:cNvPicPr>
            <a:picLocks noGrp="1" noChangeAspect="1"/>
          </p:cNvPicPr>
          <p:nvPr>
            <p:ph idx="1"/>
          </p:nvPr>
        </p:nvPicPr>
        <p:blipFill>
          <a:blip r:embed="rId2"/>
          <a:stretch>
            <a:fillRect/>
          </a:stretch>
        </p:blipFill>
        <p:spPr>
          <a:xfrm>
            <a:off x="3652689" y="0"/>
            <a:ext cx="2862221" cy="1720378"/>
          </a:xfrm>
          <a:prstGeom prst="rect">
            <a:avLst/>
          </a:prstGeom>
        </p:spPr>
      </p:pic>
      <p:pic>
        <p:nvPicPr>
          <p:cNvPr id="5" name="Picture 4">
            <a:extLst>
              <a:ext uri="{FF2B5EF4-FFF2-40B4-BE49-F238E27FC236}">
                <a16:creationId xmlns:a16="http://schemas.microsoft.com/office/drawing/2014/main" id="{CBAE0A4A-E8A8-490F-93AA-075DE1404E8C}"/>
              </a:ext>
            </a:extLst>
          </p:cNvPr>
          <p:cNvPicPr>
            <a:picLocks noChangeAspect="1"/>
          </p:cNvPicPr>
          <p:nvPr/>
        </p:nvPicPr>
        <p:blipFill>
          <a:blip r:embed="rId3"/>
          <a:stretch>
            <a:fillRect/>
          </a:stretch>
        </p:blipFill>
        <p:spPr>
          <a:xfrm>
            <a:off x="3652689" y="1720378"/>
            <a:ext cx="2862221" cy="1720378"/>
          </a:xfrm>
          <a:prstGeom prst="rect">
            <a:avLst/>
          </a:prstGeom>
        </p:spPr>
      </p:pic>
      <p:pic>
        <p:nvPicPr>
          <p:cNvPr id="6" name="Picture 5">
            <a:extLst>
              <a:ext uri="{FF2B5EF4-FFF2-40B4-BE49-F238E27FC236}">
                <a16:creationId xmlns:a16="http://schemas.microsoft.com/office/drawing/2014/main" id="{10720578-E435-421A-A629-0BB2BDA65C3C}"/>
              </a:ext>
            </a:extLst>
          </p:cNvPr>
          <p:cNvPicPr>
            <a:picLocks noChangeAspect="1"/>
          </p:cNvPicPr>
          <p:nvPr/>
        </p:nvPicPr>
        <p:blipFill>
          <a:blip r:embed="rId4"/>
          <a:stretch>
            <a:fillRect/>
          </a:stretch>
        </p:blipFill>
        <p:spPr>
          <a:xfrm>
            <a:off x="3652689" y="3440756"/>
            <a:ext cx="2862221" cy="1720378"/>
          </a:xfrm>
          <a:prstGeom prst="rect">
            <a:avLst/>
          </a:prstGeom>
        </p:spPr>
      </p:pic>
      <p:cxnSp>
        <p:nvCxnSpPr>
          <p:cNvPr id="8" name="Straight Connector 7">
            <a:extLst>
              <a:ext uri="{FF2B5EF4-FFF2-40B4-BE49-F238E27FC236}">
                <a16:creationId xmlns:a16="http://schemas.microsoft.com/office/drawing/2014/main" id="{AEFCDBBF-0FE6-45BE-B7FA-63BC73052069}"/>
              </a:ext>
            </a:extLst>
          </p:cNvPr>
          <p:cNvCxnSpPr/>
          <p:nvPr/>
        </p:nvCxnSpPr>
        <p:spPr>
          <a:xfrm flipV="1">
            <a:off x="4616246" y="309717"/>
            <a:ext cx="0" cy="4483510"/>
          </a:xfrm>
          <a:prstGeom prst="line">
            <a:avLst/>
          </a:prstGeom>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31FB275A-2989-42BA-8CE8-1A267A2BAE0B}"/>
              </a:ext>
            </a:extLst>
          </p:cNvPr>
          <p:cNvSpPr txBox="1"/>
          <p:nvPr/>
        </p:nvSpPr>
        <p:spPr>
          <a:xfrm>
            <a:off x="5737123" y="494071"/>
            <a:ext cx="48955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Alice</a:t>
            </a:r>
          </a:p>
        </p:txBody>
      </p:sp>
      <p:sp>
        <p:nvSpPr>
          <p:cNvPr id="10" name="TextBox 9">
            <a:extLst>
              <a:ext uri="{FF2B5EF4-FFF2-40B4-BE49-F238E27FC236}">
                <a16:creationId xmlns:a16="http://schemas.microsoft.com/office/drawing/2014/main" id="{F8B4D6CF-50EE-4835-B7BA-B46DF7D8D550}"/>
              </a:ext>
            </a:extLst>
          </p:cNvPr>
          <p:cNvSpPr txBox="1"/>
          <p:nvPr/>
        </p:nvSpPr>
        <p:spPr>
          <a:xfrm>
            <a:off x="5788743" y="1991033"/>
            <a:ext cx="53043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Betty</a:t>
            </a:r>
          </a:p>
        </p:txBody>
      </p:sp>
      <p:sp>
        <p:nvSpPr>
          <p:cNvPr id="11" name="TextBox 10">
            <a:extLst>
              <a:ext uri="{FF2B5EF4-FFF2-40B4-BE49-F238E27FC236}">
                <a16:creationId xmlns:a16="http://schemas.microsoft.com/office/drawing/2014/main" id="{BAA79B9D-A99A-4F60-91CE-FE9B2622B20D}"/>
              </a:ext>
            </a:extLst>
          </p:cNvPr>
          <p:cNvSpPr txBox="1"/>
          <p:nvPr/>
        </p:nvSpPr>
        <p:spPr>
          <a:xfrm>
            <a:off x="5737123" y="3687097"/>
            <a:ext cx="51600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Carol</a:t>
            </a:r>
          </a:p>
        </p:txBody>
      </p:sp>
    </p:spTree>
    <p:extLst>
      <p:ext uri="{BB962C8B-B14F-4D97-AF65-F5344CB8AC3E}">
        <p14:creationId xmlns:p14="http://schemas.microsoft.com/office/powerpoint/2010/main" val="4029708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73530"/>
            <a:ext cx="3384077" cy="4187088"/>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br>
              <a:rPr lang="en-US" sz="4050" dirty="0">
                <a:solidFill>
                  <a:schemeClr val="bg2"/>
                </a:solidFill>
              </a:rPr>
            </a:br>
            <a:r>
              <a:rPr lang="en-US" sz="4050" dirty="0">
                <a:solidFill>
                  <a:schemeClr val="tx1"/>
                </a:solidFill>
              </a:rPr>
              <a:t>Multiple Baseline Across Settings</a:t>
            </a:r>
          </a:p>
        </p:txBody>
      </p:sp>
      <p:pic>
        <p:nvPicPr>
          <p:cNvPr id="7" name="Content Placeholder 6">
            <a:extLst>
              <a:ext uri="{FF2B5EF4-FFF2-40B4-BE49-F238E27FC236}">
                <a16:creationId xmlns:a16="http://schemas.microsoft.com/office/drawing/2014/main" id="{8F2434A2-1BBF-47CF-B2D6-336D99EF180F}"/>
              </a:ext>
            </a:extLst>
          </p:cNvPr>
          <p:cNvPicPr>
            <a:picLocks noGrp="1" noChangeAspect="1"/>
          </p:cNvPicPr>
          <p:nvPr>
            <p:ph idx="1"/>
          </p:nvPr>
        </p:nvPicPr>
        <p:blipFill>
          <a:blip r:embed="rId2"/>
          <a:stretch>
            <a:fillRect/>
          </a:stretch>
        </p:blipFill>
        <p:spPr>
          <a:xfrm>
            <a:off x="3925856" y="1702649"/>
            <a:ext cx="2832401" cy="1702454"/>
          </a:xfrm>
          <a:prstGeom prst="rect">
            <a:avLst/>
          </a:prstGeom>
        </p:spPr>
      </p:pic>
      <p:pic>
        <p:nvPicPr>
          <p:cNvPr id="6" name="Picture 5">
            <a:extLst>
              <a:ext uri="{FF2B5EF4-FFF2-40B4-BE49-F238E27FC236}">
                <a16:creationId xmlns:a16="http://schemas.microsoft.com/office/drawing/2014/main" id="{9D0AFAFF-AB2B-4C9C-A616-DBF3667202C2}"/>
              </a:ext>
            </a:extLst>
          </p:cNvPr>
          <p:cNvPicPr>
            <a:picLocks noChangeAspect="1"/>
          </p:cNvPicPr>
          <p:nvPr/>
        </p:nvPicPr>
        <p:blipFill>
          <a:blip r:embed="rId3"/>
          <a:stretch>
            <a:fillRect/>
          </a:stretch>
        </p:blipFill>
        <p:spPr>
          <a:xfrm>
            <a:off x="3925532" y="0"/>
            <a:ext cx="2832725" cy="1702649"/>
          </a:xfrm>
          <a:prstGeom prst="rect">
            <a:avLst/>
          </a:prstGeom>
        </p:spPr>
      </p:pic>
      <p:pic>
        <p:nvPicPr>
          <p:cNvPr id="8" name="Picture 7">
            <a:extLst>
              <a:ext uri="{FF2B5EF4-FFF2-40B4-BE49-F238E27FC236}">
                <a16:creationId xmlns:a16="http://schemas.microsoft.com/office/drawing/2014/main" id="{492A45AF-87FE-4E4E-8D6B-4E5E578BA97C}"/>
              </a:ext>
            </a:extLst>
          </p:cNvPr>
          <p:cNvPicPr>
            <a:picLocks noChangeAspect="1"/>
          </p:cNvPicPr>
          <p:nvPr/>
        </p:nvPicPr>
        <p:blipFill>
          <a:blip r:embed="rId4"/>
          <a:stretch>
            <a:fillRect/>
          </a:stretch>
        </p:blipFill>
        <p:spPr>
          <a:xfrm>
            <a:off x="3925532" y="3405103"/>
            <a:ext cx="2832725" cy="1702649"/>
          </a:xfrm>
          <a:prstGeom prst="rect">
            <a:avLst/>
          </a:prstGeom>
        </p:spPr>
      </p:pic>
      <p:cxnSp>
        <p:nvCxnSpPr>
          <p:cNvPr id="10" name="Straight Connector 9">
            <a:extLst>
              <a:ext uri="{FF2B5EF4-FFF2-40B4-BE49-F238E27FC236}">
                <a16:creationId xmlns:a16="http://schemas.microsoft.com/office/drawing/2014/main" id="{943827C4-3F8A-4C4D-B375-9DB5D2E5B681}"/>
              </a:ext>
            </a:extLst>
          </p:cNvPr>
          <p:cNvCxnSpPr/>
          <p:nvPr/>
        </p:nvCxnSpPr>
        <p:spPr>
          <a:xfrm>
            <a:off x="4903839" y="331840"/>
            <a:ext cx="0" cy="124623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0DCE545-1180-4930-A318-810CA02B985B}"/>
              </a:ext>
            </a:extLst>
          </p:cNvPr>
          <p:cNvCxnSpPr/>
          <p:nvPr/>
        </p:nvCxnSpPr>
        <p:spPr>
          <a:xfrm>
            <a:off x="5486399" y="1578078"/>
            <a:ext cx="0" cy="1747684"/>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38E742F-C5DF-4D9D-ACE7-9C996F5945EB}"/>
              </a:ext>
            </a:extLst>
          </p:cNvPr>
          <p:cNvCxnSpPr/>
          <p:nvPr/>
        </p:nvCxnSpPr>
        <p:spPr>
          <a:xfrm>
            <a:off x="6083710" y="3325762"/>
            <a:ext cx="0" cy="143796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E83AA9E-DD0A-4E4D-B5C8-1752FDCD20EE}"/>
              </a:ext>
            </a:extLst>
          </p:cNvPr>
          <p:cNvCxnSpPr/>
          <p:nvPr/>
        </p:nvCxnSpPr>
        <p:spPr>
          <a:xfrm>
            <a:off x="4903840" y="1578077"/>
            <a:ext cx="58256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D763DE3A-EDE8-4BE7-A959-24B31E71266B}"/>
              </a:ext>
            </a:extLst>
          </p:cNvPr>
          <p:cNvCxnSpPr/>
          <p:nvPr/>
        </p:nvCxnSpPr>
        <p:spPr>
          <a:xfrm>
            <a:off x="5486399" y="3325761"/>
            <a:ext cx="597311"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8ADE43B-6CB5-488D-BFEA-274DD3AC8DF4}"/>
              </a:ext>
            </a:extLst>
          </p:cNvPr>
          <p:cNvSpPr txBox="1"/>
          <p:nvPr/>
        </p:nvSpPr>
        <p:spPr>
          <a:xfrm>
            <a:off x="4321280" y="954958"/>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20" name="TextBox 19">
            <a:extLst>
              <a:ext uri="{FF2B5EF4-FFF2-40B4-BE49-F238E27FC236}">
                <a16:creationId xmlns:a16="http://schemas.microsoft.com/office/drawing/2014/main" id="{8399F3FF-DD0E-47E2-942C-17238BE3930D}"/>
              </a:ext>
            </a:extLst>
          </p:cNvPr>
          <p:cNvSpPr txBox="1"/>
          <p:nvPr/>
        </p:nvSpPr>
        <p:spPr>
          <a:xfrm>
            <a:off x="4997803" y="344022"/>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21" name="TextBox 20">
            <a:extLst>
              <a:ext uri="{FF2B5EF4-FFF2-40B4-BE49-F238E27FC236}">
                <a16:creationId xmlns:a16="http://schemas.microsoft.com/office/drawing/2014/main" id="{ECA62A7D-B8D7-4B68-8AAE-E7840A918B62}"/>
              </a:ext>
            </a:extLst>
          </p:cNvPr>
          <p:cNvSpPr txBox="1"/>
          <p:nvPr/>
        </p:nvSpPr>
        <p:spPr>
          <a:xfrm>
            <a:off x="6105737" y="3591384"/>
            <a:ext cx="626614"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School</a:t>
            </a:r>
          </a:p>
        </p:txBody>
      </p:sp>
      <p:sp>
        <p:nvSpPr>
          <p:cNvPr id="22" name="TextBox 21">
            <a:extLst>
              <a:ext uri="{FF2B5EF4-FFF2-40B4-BE49-F238E27FC236}">
                <a16:creationId xmlns:a16="http://schemas.microsoft.com/office/drawing/2014/main" id="{5ADE8E5F-43F7-47C2-B47B-AB9CEBDE3CD0}"/>
              </a:ext>
            </a:extLst>
          </p:cNvPr>
          <p:cNvSpPr txBox="1"/>
          <p:nvPr/>
        </p:nvSpPr>
        <p:spPr>
          <a:xfrm>
            <a:off x="5486400" y="442613"/>
            <a:ext cx="110847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Mom’s</a:t>
            </a:r>
            <a:r>
              <a:rPr lang="en-US" sz="1013" dirty="0">
                <a:solidFill>
                  <a:schemeClr val="bg1"/>
                </a:solidFill>
              </a:rPr>
              <a:t> </a:t>
            </a:r>
            <a:r>
              <a:rPr lang="en-US" sz="1013" dirty="0"/>
              <a:t>House</a:t>
            </a:r>
          </a:p>
        </p:txBody>
      </p:sp>
      <p:sp>
        <p:nvSpPr>
          <p:cNvPr id="23" name="TextBox 22">
            <a:extLst>
              <a:ext uri="{FF2B5EF4-FFF2-40B4-BE49-F238E27FC236}">
                <a16:creationId xmlns:a16="http://schemas.microsoft.com/office/drawing/2014/main" id="{1D6E8ECD-7F04-4FFE-AADC-0CCB8E79EFB9}"/>
              </a:ext>
            </a:extLst>
          </p:cNvPr>
          <p:cNvSpPr txBox="1"/>
          <p:nvPr/>
        </p:nvSpPr>
        <p:spPr>
          <a:xfrm>
            <a:off x="5663380" y="1917167"/>
            <a:ext cx="1025522"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Dad’s House</a:t>
            </a:r>
          </a:p>
        </p:txBody>
      </p:sp>
    </p:spTree>
    <p:extLst>
      <p:ext uri="{BB962C8B-B14F-4D97-AF65-F5344CB8AC3E}">
        <p14:creationId xmlns:p14="http://schemas.microsoft.com/office/powerpoint/2010/main" val="2288119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1168" y="296790"/>
            <a:ext cx="3096345" cy="857400"/>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800" dirty="0">
                <a:solidFill>
                  <a:schemeClr val="bg1"/>
                </a:solidFill>
              </a:rPr>
              <a:t>Internal Validity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4375066"/>
              </p:ext>
            </p:extLst>
          </p:nvPr>
        </p:nvGraphicFramePr>
        <p:xfrm>
          <a:off x="1789278" y="941080"/>
          <a:ext cx="6042300" cy="3397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5560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73530"/>
            <a:ext cx="3631982" cy="4187088"/>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br>
              <a:rPr lang="en-US" sz="4050" dirty="0">
                <a:solidFill>
                  <a:schemeClr val="bg2"/>
                </a:solidFill>
              </a:rPr>
            </a:br>
            <a:r>
              <a:rPr lang="en-US" sz="4050" dirty="0">
                <a:solidFill>
                  <a:schemeClr val="tx1"/>
                </a:solidFill>
              </a:rPr>
              <a:t>Multiple Baseline Across Behaviors</a:t>
            </a:r>
          </a:p>
        </p:txBody>
      </p:sp>
      <p:pic>
        <p:nvPicPr>
          <p:cNvPr id="7" name="Content Placeholder 6">
            <a:extLst>
              <a:ext uri="{FF2B5EF4-FFF2-40B4-BE49-F238E27FC236}">
                <a16:creationId xmlns:a16="http://schemas.microsoft.com/office/drawing/2014/main" id="{8F2434A2-1BBF-47CF-B2D6-336D99EF180F}"/>
              </a:ext>
            </a:extLst>
          </p:cNvPr>
          <p:cNvPicPr>
            <a:picLocks noGrp="1" noChangeAspect="1"/>
          </p:cNvPicPr>
          <p:nvPr>
            <p:ph idx="1"/>
          </p:nvPr>
        </p:nvPicPr>
        <p:blipFill>
          <a:blip r:embed="rId2"/>
          <a:stretch>
            <a:fillRect/>
          </a:stretch>
        </p:blipFill>
        <p:spPr>
          <a:xfrm>
            <a:off x="3925856" y="1702649"/>
            <a:ext cx="2832401" cy="1702454"/>
          </a:xfrm>
          <a:prstGeom prst="rect">
            <a:avLst/>
          </a:prstGeom>
        </p:spPr>
      </p:pic>
      <p:pic>
        <p:nvPicPr>
          <p:cNvPr id="6" name="Picture 5">
            <a:extLst>
              <a:ext uri="{FF2B5EF4-FFF2-40B4-BE49-F238E27FC236}">
                <a16:creationId xmlns:a16="http://schemas.microsoft.com/office/drawing/2014/main" id="{9D0AFAFF-AB2B-4C9C-A616-DBF3667202C2}"/>
              </a:ext>
            </a:extLst>
          </p:cNvPr>
          <p:cNvPicPr>
            <a:picLocks noChangeAspect="1"/>
          </p:cNvPicPr>
          <p:nvPr/>
        </p:nvPicPr>
        <p:blipFill>
          <a:blip r:embed="rId3"/>
          <a:stretch>
            <a:fillRect/>
          </a:stretch>
        </p:blipFill>
        <p:spPr>
          <a:xfrm>
            <a:off x="3925532" y="22148"/>
            <a:ext cx="2832725" cy="1702649"/>
          </a:xfrm>
          <a:prstGeom prst="rect">
            <a:avLst/>
          </a:prstGeom>
        </p:spPr>
      </p:pic>
      <p:pic>
        <p:nvPicPr>
          <p:cNvPr id="8" name="Picture 7">
            <a:extLst>
              <a:ext uri="{FF2B5EF4-FFF2-40B4-BE49-F238E27FC236}">
                <a16:creationId xmlns:a16="http://schemas.microsoft.com/office/drawing/2014/main" id="{492A45AF-87FE-4E4E-8D6B-4E5E578BA97C}"/>
              </a:ext>
            </a:extLst>
          </p:cNvPr>
          <p:cNvPicPr>
            <a:picLocks noChangeAspect="1"/>
          </p:cNvPicPr>
          <p:nvPr/>
        </p:nvPicPr>
        <p:blipFill>
          <a:blip r:embed="rId4"/>
          <a:stretch>
            <a:fillRect/>
          </a:stretch>
        </p:blipFill>
        <p:spPr>
          <a:xfrm>
            <a:off x="3925532" y="3405103"/>
            <a:ext cx="2832725" cy="1702649"/>
          </a:xfrm>
          <a:prstGeom prst="rect">
            <a:avLst/>
          </a:prstGeom>
        </p:spPr>
      </p:pic>
      <p:cxnSp>
        <p:nvCxnSpPr>
          <p:cNvPr id="10" name="Straight Connector 9">
            <a:extLst>
              <a:ext uri="{FF2B5EF4-FFF2-40B4-BE49-F238E27FC236}">
                <a16:creationId xmlns:a16="http://schemas.microsoft.com/office/drawing/2014/main" id="{943827C4-3F8A-4C4D-B375-9DB5D2E5B681}"/>
              </a:ext>
            </a:extLst>
          </p:cNvPr>
          <p:cNvCxnSpPr/>
          <p:nvPr/>
        </p:nvCxnSpPr>
        <p:spPr>
          <a:xfrm>
            <a:off x="4903839" y="331840"/>
            <a:ext cx="0" cy="124623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E0DCE545-1180-4930-A318-810CA02B985B}"/>
              </a:ext>
            </a:extLst>
          </p:cNvPr>
          <p:cNvCxnSpPr/>
          <p:nvPr/>
        </p:nvCxnSpPr>
        <p:spPr>
          <a:xfrm>
            <a:off x="5486399" y="1578078"/>
            <a:ext cx="0" cy="1747684"/>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38E742F-C5DF-4D9D-ACE7-9C996F5945EB}"/>
              </a:ext>
            </a:extLst>
          </p:cNvPr>
          <p:cNvCxnSpPr/>
          <p:nvPr/>
        </p:nvCxnSpPr>
        <p:spPr>
          <a:xfrm>
            <a:off x="6083710" y="3325762"/>
            <a:ext cx="0" cy="143796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E83AA9E-DD0A-4E4D-B5C8-1752FDCD20EE}"/>
              </a:ext>
            </a:extLst>
          </p:cNvPr>
          <p:cNvCxnSpPr/>
          <p:nvPr/>
        </p:nvCxnSpPr>
        <p:spPr>
          <a:xfrm>
            <a:off x="4903840" y="1578077"/>
            <a:ext cx="582560" cy="0"/>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D763DE3A-EDE8-4BE7-A959-24B31E71266B}"/>
              </a:ext>
            </a:extLst>
          </p:cNvPr>
          <p:cNvCxnSpPr/>
          <p:nvPr/>
        </p:nvCxnSpPr>
        <p:spPr>
          <a:xfrm>
            <a:off x="5486399" y="3325761"/>
            <a:ext cx="597311" cy="0"/>
          </a:xfrm>
          <a:prstGeom prst="line">
            <a:avLst/>
          </a:prstGeom>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18ADE43B-6CB5-488D-BFEA-274DD3AC8DF4}"/>
              </a:ext>
            </a:extLst>
          </p:cNvPr>
          <p:cNvSpPr txBox="1"/>
          <p:nvPr/>
        </p:nvSpPr>
        <p:spPr>
          <a:xfrm>
            <a:off x="4321280" y="954958"/>
            <a:ext cx="247905"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A</a:t>
            </a:r>
          </a:p>
        </p:txBody>
      </p:sp>
      <p:sp>
        <p:nvSpPr>
          <p:cNvPr id="20" name="TextBox 19">
            <a:extLst>
              <a:ext uri="{FF2B5EF4-FFF2-40B4-BE49-F238E27FC236}">
                <a16:creationId xmlns:a16="http://schemas.microsoft.com/office/drawing/2014/main" id="{8399F3FF-DD0E-47E2-942C-17238BE3930D}"/>
              </a:ext>
            </a:extLst>
          </p:cNvPr>
          <p:cNvSpPr txBox="1"/>
          <p:nvPr/>
        </p:nvSpPr>
        <p:spPr>
          <a:xfrm>
            <a:off x="4997803" y="344022"/>
            <a:ext cx="240692" cy="248209"/>
          </a:xfrm>
          <a:prstGeom prst="rect">
            <a:avLst/>
          </a:prstGeom>
          <a:noFill/>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solidFill>
                  <a:schemeClr val="bg1"/>
                </a:solidFill>
              </a:rPr>
              <a:t>B</a:t>
            </a:r>
          </a:p>
        </p:txBody>
      </p:sp>
      <p:sp>
        <p:nvSpPr>
          <p:cNvPr id="21" name="TextBox 20">
            <a:extLst>
              <a:ext uri="{FF2B5EF4-FFF2-40B4-BE49-F238E27FC236}">
                <a16:creationId xmlns:a16="http://schemas.microsoft.com/office/drawing/2014/main" id="{ECA62A7D-B8D7-4B68-8AAE-E7840A918B62}"/>
              </a:ext>
            </a:extLst>
          </p:cNvPr>
          <p:cNvSpPr txBox="1"/>
          <p:nvPr/>
        </p:nvSpPr>
        <p:spPr>
          <a:xfrm>
            <a:off x="6105736" y="3591384"/>
            <a:ext cx="512453"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SIB</a:t>
            </a:r>
            <a:r>
              <a:rPr lang="en-US" sz="1013" dirty="0">
                <a:solidFill>
                  <a:schemeClr val="bg1"/>
                </a:solidFill>
              </a:rPr>
              <a:t>B</a:t>
            </a:r>
          </a:p>
        </p:txBody>
      </p:sp>
      <p:sp>
        <p:nvSpPr>
          <p:cNvPr id="22" name="TextBox 21">
            <a:extLst>
              <a:ext uri="{FF2B5EF4-FFF2-40B4-BE49-F238E27FC236}">
                <a16:creationId xmlns:a16="http://schemas.microsoft.com/office/drawing/2014/main" id="{5ADE8E5F-43F7-47C2-B47B-AB9CEBDE3CD0}"/>
              </a:ext>
            </a:extLst>
          </p:cNvPr>
          <p:cNvSpPr txBox="1"/>
          <p:nvPr/>
        </p:nvSpPr>
        <p:spPr>
          <a:xfrm>
            <a:off x="5486400" y="442613"/>
            <a:ext cx="937997" cy="248209"/>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Aggression</a:t>
            </a:r>
          </a:p>
        </p:txBody>
      </p:sp>
      <p:sp>
        <p:nvSpPr>
          <p:cNvPr id="23" name="TextBox 22">
            <a:extLst>
              <a:ext uri="{FF2B5EF4-FFF2-40B4-BE49-F238E27FC236}">
                <a16:creationId xmlns:a16="http://schemas.microsoft.com/office/drawing/2014/main" id="{1D6E8ECD-7F04-4FFE-AADC-0CCB8E79EFB9}"/>
              </a:ext>
            </a:extLst>
          </p:cNvPr>
          <p:cNvSpPr txBox="1"/>
          <p:nvPr/>
        </p:nvSpPr>
        <p:spPr>
          <a:xfrm>
            <a:off x="5549225" y="1787083"/>
            <a:ext cx="1068970" cy="404085"/>
          </a:xfrm>
          <a:prstGeom prst="rect">
            <a:avLst/>
          </a:prstGeom>
          <a:noFill/>
          <a:ln>
            <a:solidFill>
              <a:schemeClr val="bg1"/>
            </a:solidFill>
          </a:ln>
        </p:spPr>
        <p:txBody>
          <a:bodyPr wrap="square" rtlCol="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1013" dirty="0"/>
              <a:t>Property Destruction</a:t>
            </a:r>
          </a:p>
        </p:txBody>
      </p:sp>
      <p:sp>
        <p:nvSpPr>
          <p:cNvPr id="3" name="TextBox 2">
            <a:extLst>
              <a:ext uri="{FF2B5EF4-FFF2-40B4-BE49-F238E27FC236}">
                <a16:creationId xmlns:a16="http://schemas.microsoft.com/office/drawing/2014/main" id="{E35C7C58-EC59-435F-B001-BA821BD1520E}"/>
              </a:ext>
            </a:extLst>
          </p:cNvPr>
          <p:cNvSpPr txBox="1"/>
          <p:nvPr/>
        </p:nvSpPr>
        <p:spPr>
          <a:xfrm>
            <a:off x="4653781" y="6547"/>
            <a:ext cx="1429918" cy="307777"/>
          </a:xfrm>
          <a:prstGeom prst="rect">
            <a:avLst/>
          </a:prstGeom>
          <a:solidFill>
            <a:schemeClr val="tx2"/>
          </a:solidFill>
        </p:spPr>
        <p:txBody>
          <a:bodyPr wrap="square" rtlCol="0">
            <a:spAutoFit/>
          </a:bodyPr>
          <a:lstStyle/>
          <a:p>
            <a:pPr algn="ctr"/>
            <a:r>
              <a:rPr lang="en-US" dirty="0"/>
              <a:t>DRO</a:t>
            </a:r>
          </a:p>
        </p:txBody>
      </p:sp>
    </p:spTree>
    <p:extLst>
      <p:ext uri="{BB962C8B-B14F-4D97-AF65-F5344CB8AC3E}">
        <p14:creationId xmlns:p14="http://schemas.microsoft.com/office/powerpoint/2010/main" val="19408751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8611" y="0"/>
            <a:ext cx="4902842" cy="857400"/>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400" dirty="0">
                <a:solidFill>
                  <a:schemeClr val="bg1"/>
                </a:solidFill>
              </a:rPr>
              <a:t>Internal Validity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25798357"/>
              </p:ext>
            </p:extLst>
          </p:nvPr>
        </p:nvGraphicFramePr>
        <p:xfrm>
          <a:off x="1833704" y="1163985"/>
          <a:ext cx="6042300" cy="33973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1AC3EB1C-28DF-4A28-B67F-C2F73897CA13}"/>
                  </a:ext>
                </a:extLst>
              </p:cNvPr>
              <p:cNvGraphicFramePr>
                <a:graphicFrameLocks noChangeAspect="1"/>
              </p:cNvGraphicFramePr>
              <p:nvPr>
                <p:extLst>
                  <p:ext uri="{D42A27DB-BD31-4B8C-83A1-F6EECF244321}">
                    <p14:modId xmlns:p14="http://schemas.microsoft.com/office/powerpoint/2010/main" val="1693825025"/>
                  </p:ext>
                </p:extLst>
              </p:nvPr>
            </p:nvGraphicFramePr>
            <p:xfrm>
              <a:off x="-2381864" y="1368776"/>
              <a:ext cx="2286000" cy="1285875"/>
            </p:xfrm>
            <a:graphic>
              <a:graphicData uri="http://schemas.microsoft.com/office/powerpoint/2016/slidezoom">
                <pslz:sldZm>
                  <pslz:sldZmObj sldId="295" cId="3797972451">
                    <pslz:zmPr id="{6E4503AF-C62D-4C9F-BDE2-6E126DF583B5}" returnToParent="0" transitionDur="1000">
                      <p166:blipFill xmlns:p166="http://schemas.microsoft.com/office/powerpoint/2016/6/main">
                        <a:blip r:embed="rId7"/>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xmlns="">
          <p:pic>
            <p:nvPicPr>
              <p:cNvPr id="5" name="Slide Zoom 4">
                <a:hlinkClick r:id="rId8" action="ppaction://hlinksldjump"/>
                <a:extLst>
                  <a:ext uri="{FF2B5EF4-FFF2-40B4-BE49-F238E27FC236}">
                    <a16:creationId xmlns:a16="http://schemas.microsoft.com/office/drawing/2014/main" id="{1AC3EB1C-28DF-4A28-B67F-C2F73897CA13}"/>
                  </a:ext>
                </a:extLst>
              </p:cNvPr>
              <p:cNvPicPr>
                <a:picLocks noGrp="1" noRot="1" noChangeAspect="1" noMove="1" noResize="1" noEditPoints="1" noAdjustHandles="1" noChangeArrowheads="1" noChangeShapeType="1"/>
              </p:cNvPicPr>
              <p:nvPr/>
            </p:nvPicPr>
            <p:blipFill>
              <a:blip r:embed="rId9"/>
              <a:stretch>
                <a:fillRect/>
              </a:stretch>
            </p:blipFill>
            <p:spPr>
              <a:xfrm>
                <a:off x="-2381864" y="1368776"/>
                <a:ext cx="2286000" cy="1285875"/>
              </a:xfrm>
              <a:prstGeom prst="rect">
                <a:avLst/>
              </a:prstGeom>
              <a:ln w="3175">
                <a:solidFill>
                  <a:prstClr val="ltGray"/>
                </a:solidFill>
              </a:ln>
            </p:spPr>
          </p:pic>
        </mc:Fallback>
      </mc:AlternateContent>
    </p:spTree>
    <p:extLst>
      <p:ext uri="{BB962C8B-B14F-4D97-AF65-F5344CB8AC3E}">
        <p14:creationId xmlns:p14="http://schemas.microsoft.com/office/powerpoint/2010/main" val="3797972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5EDB-032E-4257-A341-A66F5E89AD70}"/>
              </a:ext>
            </a:extLst>
          </p:cNvPr>
          <p:cNvSpPr>
            <a:spLocks noGrp="1"/>
          </p:cNvSpPr>
          <p:nvPr>
            <p:ph type="title"/>
          </p:nvPr>
        </p:nvSpPr>
        <p:spPr>
          <a:xfrm>
            <a:off x="739675" y="401250"/>
            <a:ext cx="7686000" cy="602360"/>
          </a:xfrm>
        </p:spPr>
        <p:txBody>
          <a:bodyPr>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400" dirty="0">
                <a:solidFill>
                  <a:schemeClr val="bg1"/>
                </a:solidFill>
              </a:rPr>
              <a:t>The Nuts and Bolts of MB Designs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4206339019"/>
              </p:ext>
            </p:extLst>
          </p:nvPr>
        </p:nvGraphicFramePr>
        <p:xfrm>
          <a:off x="3057086" y="664003"/>
          <a:ext cx="5796200" cy="381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Image result for nuts and bolts">
            <a:extLst>
              <a:ext uri="{FF2B5EF4-FFF2-40B4-BE49-F238E27FC236}">
                <a16:creationId xmlns:a16="http://schemas.microsoft.com/office/drawing/2014/main" id="{9ED40414-BC77-4BF0-B2CC-24884E4F1A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805" y="1620643"/>
            <a:ext cx="2969281" cy="237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4962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94B8B-DE09-4F6C-90CE-B50CA56D598D}"/>
              </a:ext>
            </a:extLst>
          </p:cNvPr>
          <p:cNvSpPr>
            <a:spLocks noGrp="1"/>
          </p:cNvSpPr>
          <p:nvPr>
            <p:ph type="title"/>
          </p:nvPr>
        </p:nvSpPr>
        <p:spPr>
          <a:xfrm>
            <a:off x="739675" y="401250"/>
            <a:ext cx="7686000" cy="366440"/>
          </a:xfrm>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400" dirty="0">
                <a:solidFill>
                  <a:schemeClr val="bg1"/>
                </a:solidFill>
              </a:rPr>
              <a:t>The Good, The Bad, and The Ugly</a:t>
            </a:r>
          </a:p>
        </p:txBody>
      </p:sp>
      <p:sp>
        <p:nvSpPr>
          <p:cNvPr id="3" name="Text Placeholder 2">
            <a:extLst>
              <a:ext uri="{FF2B5EF4-FFF2-40B4-BE49-F238E27FC236}">
                <a16:creationId xmlns:a16="http://schemas.microsoft.com/office/drawing/2014/main" id="{569AF68A-77A1-4293-BB91-B55EA3FC9F9F}"/>
              </a:ext>
            </a:extLst>
          </p:cNvPr>
          <p:cNvSpPr>
            <a:spLocks noGrp="1"/>
          </p:cNvSpPr>
          <p:nvPr>
            <p:ph type="body" idx="1"/>
          </p:nvPr>
        </p:nvSpPr>
        <p:spPr>
          <a:xfrm>
            <a:off x="869793" y="1325695"/>
            <a:ext cx="3263589" cy="605790"/>
          </a:xfrm>
          <a:solidFill>
            <a:schemeClr val="tx1"/>
          </a:solidFill>
          <a:ln>
            <a:solidFill>
              <a:schemeClr val="accent2"/>
            </a:solidFill>
          </a:ln>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dirty="0">
                <a:solidFill>
                  <a:schemeClr val="accent2">
                    <a:lumMod val="60000"/>
                    <a:lumOff val="40000"/>
                  </a:schemeClr>
                </a:solidFill>
              </a:rPr>
              <a:t>ADVANTAGES</a:t>
            </a:r>
          </a:p>
        </p:txBody>
      </p:sp>
      <p:sp>
        <p:nvSpPr>
          <p:cNvPr id="4" name="Content Placeholder 3">
            <a:extLst>
              <a:ext uri="{FF2B5EF4-FFF2-40B4-BE49-F238E27FC236}">
                <a16:creationId xmlns:a16="http://schemas.microsoft.com/office/drawing/2014/main" id="{B90D596D-8402-4CB7-A830-7DD0351A8B20}"/>
              </a:ext>
            </a:extLst>
          </p:cNvPr>
          <p:cNvSpPr>
            <a:spLocks noGrp="1"/>
          </p:cNvSpPr>
          <p:nvPr>
            <p:ph sz="half" idx="2"/>
          </p:nvPr>
        </p:nvSpPr>
        <p:spPr>
          <a:xfrm>
            <a:off x="869794" y="1943007"/>
            <a:ext cx="3263589" cy="2358081"/>
          </a:xfrm>
          <a:ln>
            <a:solidFill>
              <a:schemeClr val="accent2"/>
            </a:solidFill>
          </a:ln>
        </p:spPr>
        <p:txBody>
          <a:bodyPr>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381000"/>
            <a:r>
              <a:rPr lang="en-US" sz="1800" dirty="0"/>
              <a:t>Intervention does not have to be withdrawn</a:t>
            </a:r>
          </a:p>
          <a:p>
            <a:pPr marL="381000"/>
            <a:r>
              <a:rPr lang="en-US" sz="1800" dirty="0"/>
              <a:t>Works for irreversible behaviors</a:t>
            </a:r>
          </a:p>
          <a:p>
            <a:pPr marL="401638"/>
            <a:r>
              <a:rPr lang="en-US" sz="1800" dirty="0"/>
              <a:t>Allows for intrasubject replication</a:t>
            </a:r>
          </a:p>
        </p:txBody>
      </p:sp>
      <p:sp>
        <p:nvSpPr>
          <p:cNvPr id="5" name="Text Placeholder 4">
            <a:extLst>
              <a:ext uri="{FF2B5EF4-FFF2-40B4-BE49-F238E27FC236}">
                <a16:creationId xmlns:a16="http://schemas.microsoft.com/office/drawing/2014/main" id="{8B10496C-8028-4C2F-91AB-CF597B218AB9}"/>
              </a:ext>
            </a:extLst>
          </p:cNvPr>
          <p:cNvSpPr>
            <a:spLocks noGrp="1"/>
          </p:cNvSpPr>
          <p:nvPr>
            <p:ph type="body" sz="quarter" idx="3"/>
          </p:nvPr>
        </p:nvSpPr>
        <p:spPr>
          <a:xfrm>
            <a:off x="4757854" y="1325695"/>
            <a:ext cx="3263589" cy="609878"/>
          </a:xfrm>
          <a:solidFill>
            <a:schemeClr val="tx1"/>
          </a:solidFill>
          <a:ln>
            <a:solidFill>
              <a:schemeClr val="accent2"/>
            </a:solidFill>
          </a:ln>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dirty="0">
                <a:solidFill>
                  <a:schemeClr val="accent2">
                    <a:lumMod val="60000"/>
                    <a:lumOff val="40000"/>
                  </a:schemeClr>
                </a:solidFill>
              </a:rPr>
              <a:t>DISADVANTAGES</a:t>
            </a:r>
          </a:p>
        </p:txBody>
      </p:sp>
      <p:sp>
        <p:nvSpPr>
          <p:cNvPr id="6" name="Content Placeholder 5">
            <a:extLst>
              <a:ext uri="{FF2B5EF4-FFF2-40B4-BE49-F238E27FC236}">
                <a16:creationId xmlns:a16="http://schemas.microsoft.com/office/drawing/2014/main" id="{7E9AF176-526B-4E69-968F-53EFA9263D88}"/>
              </a:ext>
            </a:extLst>
          </p:cNvPr>
          <p:cNvSpPr>
            <a:spLocks noGrp="1"/>
          </p:cNvSpPr>
          <p:nvPr>
            <p:ph sz="quarter" idx="4"/>
          </p:nvPr>
        </p:nvSpPr>
        <p:spPr>
          <a:xfrm>
            <a:off x="4757854" y="1935573"/>
            <a:ext cx="3263589" cy="2358081"/>
          </a:xfrm>
          <a:ln>
            <a:solidFill>
              <a:schemeClr val="accent2"/>
            </a:solidFill>
          </a:ln>
        </p:spPr>
        <p:txBody>
          <a:bodyPr>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381000"/>
            <a:r>
              <a:rPr lang="en-US" sz="1800" dirty="0"/>
              <a:t>Requires the  identification and measurement of several tiers</a:t>
            </a:r>
          </a:p>
          <a:p>
            <a:r>
              <a:rPr lang="en-US" sz="1800" dirty="0"/>
              <a:t>May be time consuming</a:t>
            </a:r>
          </a:p>
          <a:p>
            <a:pPr marL="381000"/>
            <a:r>
              <a:rPr lang="en-US" sz="1800" dirty="0"/>
              <a:t>Prolonged baselines may be unethical</a:t>
            </a:r>
          </a:p>
        </p:txBody>
      </p:sp>
    </p:spTree>
    <p:extLst>
      <p:ext uri="{BB962C8B-B14F-4D97-AF65-F5344CB8AC3E}">
        <p14:creationId xmlns:p14="http://schemas.microsoft.com/office/powerpoint/2010/main" val="2177931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1AD72-EA6D-4A44-9EE9-94D3A04E7F55}"/>
              </a:ext>
            </a:extLst>
          </p:cNvPr>
          <p:cNvSpPr>
            <a:spLocks noGrp="1"/>
          </p:cNvSpPr>
          <p:nvPr>
            <p:ph type="title"/>
          </p:nvPr>
        </p:nvSpPr>
        <p:spPr>
          <a:xfrm>
            <a:off x="1828800" y="381762"/>
            <a:ext cx="5486400" cy="665226"/>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3200" dirty="0">
                <a:solidFill>
                  <a:schemeClr val="bg1"/>
                </a:solidFill>
              </a:rPr>
              <a:t>Multiple Probe Designs</a:t>
            </a:r>
          </a:p>
        </p:txBody>
      </p:sp>
      <p:pic>
        <p:nvPicPr>
          <p:cNvPr id="2050" name="Picture 2" descr="Related image">
            <a:extLst>
              <a:ext uri="{FF2B5EF4-FFF2-40B4-BE49-F238E27FC236}">
                <a16:creationId xmlns:a16="http://schemas.microsoft.com/office/drawing/2014/main" id="{C80F7C03-4804-4198-BB1E-B277FC7A2B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2420" y="1642300"/>
            <a:ext cx="5791200" cy="293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166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AD43-9A8D-45DF-8571-226FDC58A566}"/>
              </a:ext>
            </a:extLst>
          </p:cNvPr>
          <p:cNvSpPr>
            <a:spLocks noGrp="1"/>
          </p:cNvSpPr>
          <p:nvPr>
            <p:ph type="title"/>
          </p:nvPr>
        </p:nvSpPr>
        <p:spPr/>
        <p:txBody>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400" dirty="0">
                <a:solidFill>
                  <a:schemeClr val="bg1"/>
                </a:solidFill>
              </a:rPr>
              <a:t>Multiple Probe Design</a:t>
            </a:r>
          </a:p>
        </p:txBody>
      </p:sp>
      <p:sp>
        <p:nvSpPr>
          <p:cNvPr id="3" name="Content Placeholder 2">
            <a:extLst>
              <a:ext uri="{FF2B5EF4-FFF2-40B4-BE49-F238E27FC236}">
                <a16:creationId xmlns:a16="http://schemas.microsoft.com/office/drawing/2014/main" id="{673A205E-665D-4B91-8088-3B1FF3995123}"/>
              </a:ext>
            </a:extLst>
          </p:cNvPr>
          <p:cNvSpPr>
            <a:spLocks noGrp="1"/>
          </p:cNvSpPr>
          <p:nvPr>
            <p:ph idx="1"/>
          </p:nvPr>
        </p:nvSpPr>
        <p:spPr>
          <a:xfrm>
            <a:off x="739680" y="1345580"/>
            <a:ext cx="7686000" cy="2905348"/>
          </a:xfrm>
        </p:spPr>
        <p:txBody>
          <a:bodyPr>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381000"/>
            <a:r>
              <a:rPr lang="en-US" sz="2100" dirty="0">
                <a:solidFill>
                  <a:schemeClr val="bg1"/>
                </a:solidFill>
              </a:rPr>
              <a:t>A variation of the multiple baseline design that features intermittent measures, or probes, during baseline</a:t>
            </a:r>
          </a:p>
          <a:p>
            <a:pPr indent="0">
              <a:buNone/>
            </a:pPr>
            <a:endParaRPr lang="en-US" sz="2100" dirty="0">
              <a:solidFill>
                <a:schemeClr val="bg1"/>
              </a:solidFill>
            </a:endParaRPr>
          </a:p>
          <a:p>
            <a:pPr marL="401638"/>
            <a:r>
              <a:rPr lang="en-US" sz="2100" dirty="0">
                <a:solidFill>
                  <a:schemeClr val="bg1"/>
                </a:solidFill>
              </a:rPr>
              <a:t>It is used to evaluate the effects of instruction on skill sequences in which it is unlikely that the person can improve on later steps in the sequence before learning prior steps</a:t>
            </a:r>
          </a:p>
        </p:txBody>
      </p:sp>
    </p:spTree>
    <p:extLst>
      <p:ext uri="{BB962C8B-B14F-4D97-AF65-F5344CB8AC3E}">
        <p14:creationId xmlns:p14="http://schemas.microsoft.com/office/powerpoint/2010/main" val="3771489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8AD43-9A8D-45DF-8571-226FDC58A566}"/>
              </a:ext>
            </a:extLst>
          </p:cNvPr>
          <p:cNvSpPr>
            <a:spLocks noGrp="1"/>
          </p:cNvSpPr>
          <p:nvPr>
            <p:ph type="title"/>
          </p:nvPr>
        </p:nvSpPr>
        <p:spPr>
          <a:xfrm>
            <a:off x="739675" y="401250"/>
            <a:ext cx="7686000" cy="617228"/>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400" dirty="0">
                <a:solidFill>
                  <a:schemeClr val="bg1"/>
                </a:solidFill>
              </a:rPr>
              <a:t>Multiple Probe Design – Key Features</a:t>
            </a:r>
          </a:p>
        </p:txBody>
      </p:sp>
      <p:graphicFrame>
        <p:nvGraphicFramePr>
          <p:cNvPr id="5" name="Content Placeholder 2"/>
          <p:cNvGraphicFramePr>
            <a:graphicFrameLocks noGrp="1"/>
          </p:cNvGraphicFramePr>
          <p:nvPr>
            <p:ph idx="1"/>
            <p:extLst>
              <p:ext uri="{D42A27DB-BD31-4B8C-83A1-F6EECF244321}">
                <p14:modId xmlns:p14="http://schemas.microsoft.com/office/powerpoint/2010/main" val="2288567402"/>
              </p:ext>
            </p:extLst>
          </p:nvPr>
        </p:nvGraphicFramePr>
        <p:xfrm>
          <a:off x="1341118" y="1127115"/>
          <a:ext cx="6751322" cy="381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8" name="Picture 6" descr="Related image">
            <a:extLst>
              <a:ext uri="{FF2B5EF4-FFF2-40B4-BE49-F238E27FC236}">
                <a16:creationId xmlns:a16="http://schemas.microsoft.com/office/drawing/2014/main" id="{2BEA701F-2A58-45DC-A465-B290E960DC5C}"/>
              </a:ext>
            </a:extLst>
          </p:cNvPr>
          <p:cNvPicPr>
            <a:picLocks noChangeAspect="1" noChangeArrowheads="1"/>
          </p:cNvPicPr>
          <p:nvPr/>
        </p:nvPicPr>
        <p:blipFill rotWithShape="1">
          <a:blip r:embed="rId7">
            <a:alphaModFix/>
            <a:extLst>
              <a:ext uri="{BEBA8EAE-BF5A-486C-A8C5-ECC9F3942E4B}">
                <a14:imgProps xmlns:a14="http://schemas.microsoft.com/office/drawing/2010/main">
                  <a14:imgLayer r:embed="rId8">
                    <a14:imgEffect>
                      <a14:backgroundRemoval t="32175" b="74065" l="10000" r="90000"/>
                    </a14:imgEffect>
                    <a14:imgEffect>
                      <a14:saturation sat="118000"/>
                    </a14:imgEffect>
                  </a14:imgLayer>
                </a14:imgProps>
              </a:ext>
              <a:ext uri="{28A0092B-C50C-407E-A947-70E740481C1C}">
                <a14:useLocalDpi xmlns:a14="http://schemas.microsoft.com/office/drawing/2010/main" val="0"/>
              </a:ext>
            </a:extLst>
          </a:blip>
          <a:srcRect t="26939" b="20699"/>
          <a:stretch/>
        </p:blipFill>
        <p:spPr bwMode="auto">
          <a:xfrm>
            <a:off x="6209159" y="292613"/>
            <a:ext cx="1593722" cy="834502"/>
          </a:xfrm>
          <a:prstGeom prst="rect">
            <a:avLst/>
          </a:prstGeom>
          <a:noFill/>
        </p:spPr>
      </p:pic>
    </p:spTree>
    <p:extLst>
      <p:ext uri="{BB962C8B-B14F-4D97-AF65-F5344CB8AC3E}">
        <p14:creationId xmlns:p14="http://schemas.microsoft.com/office/powerpoint/2010/main" val="3988844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5AA89-3D99-4C6C-8892-0144C0BFCEF3}"/>
              </a:ext>
            </a:extLst>
          </p:cNvPr>
          <p:cNvSpPr>
            <a:spLocks noGrp="1"/>
          </p:cNvSpPr>
          <p:nvPr>
            <p:ph type="title"/>
          </p:nvPr>
        </p:nvSpPr>
        <p:spPr>
          <a:xfrm>
            <a:off x="448335" y="576510"/>
            <a:ext cx="3375125" cy="857400"/>
          </a:xfrm>
        </p:spPr>
        <p:txBody>
          <a:bodyPr>
            <a:normAutofit fontScale="90000"/>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700" dirty="0">
                <a:solidFill>
                  <a:schemeClr val="bg1"/>
                </a:solidFill>
              </a:rPr>
              <a:t>Multiple Probe Design - Example</a:t>
            </a:r>
            <a:br>
              <a:rPr lang="en-US" sz="2025" dirty="0"/>
            </a:br>
            <a:r>
              <a:rPr lang="en-US" dirty="0"/>
              <a:t> </a:t>
            </a:r>
          </a:p>
        </p:txBody>
      </p:sp>
      <p:pic>
        <p:nvPicPr>
          <p:cNvPr id="11" name="Content Placeholder 10">
            <a:extLst>
              <a:ext uri="{FF2B5EF4-FFF2-40B4-BE49-F238E27FC236}">
                <a16:creationId xmlns:a16="http://schemas.microsoft.com/office/drawing/2014/main" id="{73597FA9-5BFB-4B0A-85D6-8A974F1DEEB6}"/>
              </a:ext>
            </a:extLst>
          </p:cNvPr>
          <p:cNvPicPr>
            <a:picLocks noGrp="1" noChangeAspect="1"/>
          </p:cNvPicPr>
          <p:nvPr>
            <p:ph idx="1"/>
          </p:nvPr>
        </p:nvPicPr>
        <p:blipFill>
          <a:blip r:embed="rId2"/>
          <a:stretch>
            <a:fillRect/>
          </a:stretch>
        </p:blipFill>
        <p:spPr>
          <a:xfrm>
            <a:off x="4218040" y="125361"/>
            <a:ext cx="2790062" cy="4999172"/>
          </a:xfrm>
          <a:prstGeom prst="rect">
            <a:avLst/>
          </a:prstGeom>
        </p:spPr>
      </p:pic>
      <p:cxnSp>
        <p:nvCxnSpPr>
          <p:cNvPr id="13" name="Straight Connector 12">
            <a:extLst>
              <a:ext uri="{FF2B5EF4-FFF2-40B4-BE49-F238E27FC236}">
                <a16:creationId xmlns:a16="http://schemas.microsoft.com/office/drawing/2014/main" id="{523CBFFB-5D44-481F-B7B1-4B55407D6CAF}"/>
              </a:ext>
            </a:extLst>
          </p:cNvPr>
          <p:cNvCxnSpPr>
            <a:cxnSpLocks/>
          </p:cNvCxnSpPr>
          <p:nvPr/>
        </p:nvCxnSpPr>
        <p:spPr>
          <a:xfrm flipV="1">
            <a:off x="4830097" y="412955"/>
            <a:ext cx="0" cy="1216742"/>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8BC479CB-67A4-48A5-AF86-43E59378E4B4}"/>
              </a:ext>
            </a:extLst>
          </p:cNvPr>
          <p:cNvCxnSpPr>
            <a:cxnSpLocks/>
          </p:cNvCxnSpPr>
          <p:nvPr/>
        </p:nvCxnSpPr>
        <p:spPr>
          <a:xfrm flipV="1">
            <a:off x="5397910" y="1681316"/>
            <a:ext cx="0" cy="161494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718291EF-A66B-4F6B-9265-299732E7BE55}"/>
              </a:ext>
            </a:extLst>
          </p:cNvPr>
          <p:cNvCxnSpPr/>
          <p:nvPr/>
        </p:nvCxnSpPr>
        <p:spPr>
          <a:xfrm flipV="1">
            <a:off x="5936226" y="3296264"/>
            <a:ext cx="0" cy="1474839"/>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82F78BE4-4AB7-4740-A881-104F11CCEAD5}"/>
              </a:ext>
            </a:extLst>
          </p:cNvPr>
          <p:cNvCxnSpPr/>
          <p:nvPr/>
        </p:nvCxnSpPr>
        <p:spPr>
          <a:xfrm>
            <a:off x="4830097" y="1629697"/>
            <a:ext cx="567813" cy="0"/>
          </a:xfrm>
          <a:prstGeom prst="line">
            <a:avLst/>
          </a:prstGeom>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C010FAED-9C73-4D37-8ACD-FF57155AA355}"/>
              </a:ext>
            </a:extLst>
          </p:cNvPr>
          <p:cNvCxnSpPr/>
          <p:nvPr/>
        </p:nvCxnSpPr>
        <p:spPr>
          <a:xfrm>
            <a:off x="5397910" y="3296264"/>
            <a:ext cx="538316"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98841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1061" y="294570"/>
            <a:ext cx="7406640" cy="619830"/>
          </a:xfrm>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400" dirty="0">
                <a:solidFill>
                  <a:schemeClr val="bg1"/>
                </a:solidFill>
              </a:rPr>
              <a:t>Non-Concurrent (Delayed) Multiple Baseline Design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07054591"/>
              </p:ext>
            </p:extLst>
          </p:nvPr>
        </p:nvGraphicFramePr>
        <p:xfrm>
          <a:off x="1768363" y="808874"/>
          <a:ext cx="5796200" cy="381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9712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000" y="527824"/>
            <a:ext cx="7686000" cy="416313"/>
          </a:xfrm>
        </p:spPr>
        <p:txBody>
          <a:bodyPr>
            <a:normAutofit fontScale="90000"/>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gn="ctr"/>
            <a:r>
              <a:rPr lang="en-US" sz="2400" dirty="0">
                <a:solidFill>
                  <a:schemeClr val="bg1"/>
                </a:solidFill>
              </a:rPr>
              <a:t>Non-Concurrent Multiple Baseline Design - Example</a:t>
            </a:r>
            <a:br>
              <a:rPr lang="en-US" dirty="0"/>
            </a:br>
            <a:endParaRPr lang="en-US" i="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75645215"/>
              </p:ext>
            </p:extLst>
          </p:nvPr>
        </p:nvGraphicFramePr>
        <p:xfrm>
          <a:off x="1675064" y="1087840"/>
          <a:ext cx="5996975" cy="38154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8554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EF555-0C29-4FE8-911C-2ABF8C756C75}"/>
              </a:ext>
            </a:extLst>
          </p:cNvPr>
          <p:cNvSpPr>
            <a:spLocks noGrp="1"/>
          </p:cNvSpPr>
          <p:nvPr>
            <p:ph type="title"/>
          </p:nvPr>
        </p:nvSpPr>
        <p:spPr>
          <a:xfrm>
            <a:off x="263060" y="293835"/>
            <a:ext cx="3375104" cy="1750314"/>
          </a:xfrm>
        </p:spPr>
        <p:txBody>
          <a:bodyPr vert="horz" lIns="68580" tIns="34290" rIns="68580" bIns="34290" rtlCol="0" anchor="b">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70000"/>
              </a:lnSpc>
            </a:pPr>
            <a:r>
              <a:rPr lang="en-US" sz="3450" spc="-75" dirty="0">
                <a:solidFill>
                  <a:schemeClr val="bg1"/>
                </a:solidFill>
              </a:rPr>
              <a:t>Example graph from </a:t>
            </a:r>
            <a:br>
              <a:rPr lang="en-US" sz="3450" spc="-75" dirty="0">
                <a:solidFill>
                  <a:schemeClr val="bg1"/>
                </a:solidFill>
              </a:rPr>
            </a:br>
            <a:r>
              <a:rPr lang="en-US" sz="3450" spc="-75" dirty="0">
                <a:solidFill>
                  <a:schemeClr val="bg1"/>
                </a:solidFill>
              </a:rPr>
              <a:t>Gast, Lloyd, &amp; Ledford (2018)</a:t>
            </a:r>
          </a:p>
        </p:txBody>
      </p:sp>
      <p:sp>
        <p:nvSpPr>
          <p:cNvPr id="5" name="AutoShape 4" descr="Figure 10.9">
            <a:extLst>
              <a:ext uri="{FF2B5EF4-FFF2-40B4-BE49-F238E27FC236}">
                <a16:creationId xmlns:a16="http://schemas.microsoft.com/office/drawing/2014/main" id="{779FB715-4E3B-4AFC-8E29-88DC1C6D0183}"/>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a:extLst>
              <a:ext uri="{FF2B5EF4-FFF2-40B4-BE49-F238E27FC236}">
                <a16:creationId xmlns:a16="http://schemas.microsoft.com/office/drawing/2014/main" id="{CD4EFAE5-EC9B-4201-8C55-157FC794D957}"/>
              </a:ext>
            </a:extLst>
          </p:cNvPr>
          <p:cNvPicPr>
            <a:picLocks noChangeAspect="1"/>
          </p:cNvPicPr>
          <p:nvPr/>
        </p:nvPicPr>
        <p:blipFill>
          <a:blip r:embed="rId2"/>
          <a:stretch>
            <a:fillRect/>
          </a:stretch>
        </p:blipFill>
        <p:spPr>
          <a:xfrm>
            <a:off x="5766542" y="63190"/>
            <a:ext cx="2749657" cy="5017120"/>
          </a:xfrm>
          <a:prstGeom prst="rect">
            <a:avLst/>
          </a:prstGeom>
        </p:spPr>
      </p:pic>
      <p:cxnSp>
        <p:nvCxnSpPr>
          <p:cNvPr id="10" name="Straight Arrow Connector 9">
            <a:extLst>
              <a:ext uri="{FF2B5EF4-FFF2-40B4-BE49-F238E27FC236}">
                <a16:creationId xmlns:a16="http://schemas.microsoft.com/office/drawing/2014/main" id="{05097F80-C107-4519-993C-D7B39C47E21E}"/>
              </a:ext>
            </a:extLst>
          </p:cNvPr>
          <p:cNvCxnSpPr>
            <a:cxnSpLocks/>
          </p:cNvCxnSpPr>
          <p:nvPr/>
        </p:nvCxnSpPr>
        <p:spPr>
          <a:xfrm flipV="1">
            <a:off x="3617366" y="1613210"/>
            <a:ext cx="3214614"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C7954F6A-06EA-4B83-9FA6-C34B6E89F836}"/>
              </a:ext>
            </a:extLst>
          </p:cNvPr>
          <p:cNvCxnSpPr>
            <a:cxnSpLocks/>
          </p:cNvCxnSpPr>
          <p:nvPr/>
        </p:nvCxnSpPr>
        <p:spPr>
          <a:xfrm>
            <a:off x="3617366" y="3310484"/>
            <a:ext cx="3125405" cy="51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33C11F93-5148-434B-8D22-3F3C2E2DC37E}"/>
              </a:ext>
            </a:extLst>
          </p:cNvPr>
          <p:cNvCxnSpPr>
            <a:cxnSpLocks/>
          </p:cNvCxnSpPr>
          <p:nvPr/>
        </p:nvCxnSpPr>
        <p:spPr>
          <a:xfrm flipV="1">
            <a:off x="3638164" y="5018050"/>
            <a:ext cx="3193816" cy="405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49065AB1-D4A3-4521-A22B-855082D10A26}"/>
              </a:ext>
            </a:extLst>
          </p:cNvPr>
          <p:cNvSpPr txBox="1"/>
          <p:nvPr/>
        </p:nvSpPr>
        <p:spPr>
          <a:xfrm>
            <a:off x="3564122" y="1305434"/>
            <a:ext cx="2214068"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solidFill>
                  <a:schemeClr val="accent1"/>
                </a:solidFill>
              </a:rPr>
              <a:t>2015 – 2016 School Year</a:t>
            </a:r>
          </a:p>
        </p:txBody>
      </p:sp>
      <p:sp>
        <p:nvSpPr>
          <p:cNvPr id="18" name="TextBox 17">
            <a:extLst>
              <a:ext uri="{FF2B5EF4-FFF2-40B4-BE49-F238E27FC236}">
                <a16:creationId xmlns:a16="http://schemas.microsoft.com/office/drawing/2014/main" id="{7B9DFAD4-C5C1-4683-8417-EFCD81E06596}"/>
              </a:ext>
            </a:extLst>
          </p:cNvPr>
          <p:cNvSpPr txBox="1"/>
          <p:nvPr/>
        </p:nvSpPr>
        <p:spPr>
          <a:xfrm>
            <a:off x="3617366" y="4750834"/>
            <a:ext cx="2204450"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solidFill>
                  <a:schemeClr val="accent1"/>
                </a:solidFill>
              </a:rPr>
              <a:t>2017 – 2018 School Year</a:t>
            </a:r>
          </a:p>
        </p:txBody>
      </p:sp>
      <p:sp>
        <p:nvSpPr>
          <p:cNvPr id="19" name="TextBox 18">
            <a:extLst>
              <a:ext uri="{FF2B5EF4-FFF2-40B4-BE49-F238E27FC236}">
                <a16:creationId xmlns:a16="http://schemas.microsoft.com/office/drawing/2014/main" id="{D673D2B4-3771-4B01-B3EF-D42FE1F2C080}"/>
              </a:ext>
            </a:extLst>
          </p:cNvPr>
          <p:cNvSpPr txBox="1"/>
          <p:nvPr/>
        </p:nvSpPr>
        <p:spPr>
          <a:xfrm>
            <a:off x="3584920" y="3002707"/>
            <a:ext cx="2204450" cy="307777"/>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a:solidFill>
                  <a:schemeClr val="accent1"/>
                </a:solidFill>
              </a:rPr>
              <a:t>2016 – 2017 School Year</a:t>
            </a:r>
          </a:p>
        </p:txBody>
      </p:sp>
      <p:sp>
        <p:nvSpPr>
          <p:cNvPr id="24" name="TextBox 23">
            <a:extLst>
              <a:ext uri="{FF2B5EF4-FFF2-40B4-BE49-F238E27FC236}">
                <a16:creationId xmlns:a16="http://schemas.microsoft.com/office/drawing/2014/main" id="{FFF426B0-317C-4EF4-9E09-2A66A9E045F2}"/>
              </a:ext>
            </a:extLst>
          </p:cNvPr>
          <p:cNvSpPr txBox="1"/>
          <p:nvPr/>
        </p:nvSpPr>
        <p:spPr>
          <a:xfrm>
            <a:off x="1379035" y="2272932"/>
            <a:ext cx="1936749" cy="307777"/>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US" dirty="0">
                <a:solidFill>
                  <a:schemeClr val="accent6"/>
                </a:solidFill>
              </a:rPr>
              <a:t>Baseline length varies</a:t>
            </a:r>
          </a:p>
        </p:txBody>
      </p:sp>
      <p:cxnSp>
        <p:nvCxnSpPr>
          <p:cNvPr id="26" name="Straight Arrow Connector 25">
            <a:extLst>
              <a:ext uri="{FF2B5EF4-FFF2-40B4-BE49-F238E27FC236}">
                <a16:creationId xmlns:a16="http://schemas.microsoft.com/office/drawing/2014/main" id="{78D07443-E29E-42B2-9B09-836CCC1F5ADD}"/>
              </a:ext>
            </a:extLst>
          </p:cNvPr>
          <p:cNvCxnSpPr>
            <a:cxnSpLocks/>
          </p:cNvCxnSpPr>
          <p:nvPr/>
        </p:nvCxnSpPr>
        <p:spPr>
          <a:xfrm>
            <a:off x="3359631" y="676507"/>
            <a:ext cx="2728935" cy="1"/>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8" name="Straight Arrow Connector 27">
            <a:extLst>
              <a:ext uri="{FF2B5EF4-FFF2-40B4-BE49-F238E27FC236}">
                <a16:creationId xmlns:a16="http://schemas.microsoft.com/office/drawing/2014/main" id="{4B244D5A-DF37-4AD9-B723-F10C28AAACFA}"/>
              </a:ext>
            </a:extLst>
          </p:cNvPr>
          <p:cNvCxnSpPr>
            <a:cxnSpLocks/>
          </p:cNvCxnSpPr>
          <p:nvPr/>
        </p:nvCxnSpPr>
        <p:spPr>
          <a:xfrm flipV="1">
            <a:off x="3341804" y="2419351"/>
            <a:ext cx="2746762" cy="747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30" name="Straight Arrow Connector 29">
            <a:extLst>
              <a:ext uri="{FF2B5EF4-FFF2-40B4-BE49-F238E27FC236}">
                <a16:creationId xmlns:a16="http://schemas.microsoft.com/office/drawing/2014/main" id="{63CC2680-8C93-49D7-BAAE-E4747600F94F}"/>
              </a:ext>
            </a:extLst>
          </p:cNvPr>
          <p:cNvCxnSpPr>
            <a:cxnSpLocks/>
          </p:cNvCxnSpPr>
          <p:nvPr/>
        </p:nvCxnSpPr>
        <p:spPr>
          <a:xfrm>
            <a:off x="3289764" y="4029307"/>
            <a:ext cx="2798802"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37" name="Straight Connector 36">
            <a:extLst>
              <a:ext uri="{FF2B5EF4-FFF2-40B4-BE49-F238E27FC236}">
                <a16:creationId xmlns:a16="http://schemas.microsoft.com/office/drawing/2014/main" id="{11019B01-F9EF-45C3-B894-D8130F5C553A}"/>
              </a:ext>
            </a:extLst>
          </p:cNvPr>
          <p:cNvCxnSpPr>
            <a:cxnSpLocks/>
          </p:cNvCxnSpPr>
          <p:nvPr/>
        </p:nvCxnSpPr>
        <p:spPr>
          <a:xfrm flipH="1">
            <a:off x="3341804" y="728546"/>
            <a:ext cx="35654" cy="3300761"/>
          </a:xfrm>
          <a:prstGeom prst="line">
            <a:avLst/>
          </a:prstGeom>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357114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introduction">
            <a:extLst>
              <a:ext uri="{FF2B5EF4-FFF2-40B4-BE49-F238E27FC236}">
                <a16:creationId xmlns:a16="http://schemas.microsoft.com/office/drawing/2014/main" id="{D6D08EA1-656E-4059-BA12-95730029E6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
            <a:ext cx="9143975" cy="514348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10CD0E-86F0-4252-95CA-F70F42FA0654}"/>
              </a:ext>
            </a:extLst>
          </p:cNvPr>
          <p:cNvSpPr>
            <a:spLocks noGrp="1"/>
          </p:cNvSpPr>
          <p:nvPr>
            <p:ph type="title"/>
          </p:nvPr>
        </p:nvSpPr>
        <p:spPr>
          <a:xfrm>
            <a:off x="5018011" y="349404"/>
            <a:ext cx="4125964" cy="1036357"/>
          </a:xfrm>
        </p:spPr>
        <p:txBody>
          <a:bodyPr/>
          <a:lstStyle/>
          <a:p>
            <a:r>
              <a:rPr lang="en-US" b="1" dirty="0">
                <a:solidFill>
                  <a:schemeClr val="tx1"/>
                </a:solidFill>
              </a:rPr>
              <a:t>UNIT 9 PROJECT</a:t>
            </a:r>
          </a:p>
        </p:txBody>
      </p:sp>
      <p:sp>
        <p:nvSpPr>
          <p:cNvPr id="4" name="Slide Number Placeholder 3">
            <a:extLst>
              <a:ext uri="{FF2B5EF4-FFF2-40B4-BE49-F238E27FC236}">
                <a16:creationId xmlns:a16="http://schemas.microsoft.com/office/drawing/2014/main" id="{F86E0616-3E0A-4DB2-9286-E437A8045155}"/>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867435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5" y="274932"/>
            <a:ext cx="7772400" cy="1159800"/>
          </a:xfrm>
        </p:spPr>
        <p:txBody>
          <a:bodyPr/>
          <a:lstStyle/>
          <a:p>
            <a:r>
              <a:rPr lang="en-US" b="1" dirty="0"/>
              <a:t>Introduction</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70" y="1585135"/>
            <a:ext cx="7772400" cy="3150416"/>
          </a:xfrm>
          <a:solidFill>
            <a:schemeClr val="bg1"/>
          </a:solidFill>
        </p:spPr>
        <p:txBody>
          <a:bodyPr/>
          <a:lstStyle/>
          <a:p>
            <a:pPr indent="-457200"/>
            <a:r>
              <a:rPr lang="en-US" dirty="0"/>
              <a:t>1 paragraph on general topic (the target behavior, the intervention)</a:t>
            </a:r>
          </a:p>
          <a:p>
            <a:pPr indent="-457200"/>
            <a:r>
              <a:rPr lang="en-US" dirty="0"/>
              <a:t>Literature review of at least 3 research articles </a:t>
            </a:r>
          </a:p>
          <a:p>
            <a:pPr indent="-457200"/>
            <a:r>
              <a:rPr lang="en-US" dirty="0"/>
              <a:t>2 paragraphs each to include</a:t>
            </a:r>
          </a:p>
          <a:p>
            <a:pPr marL="460375" lvl="2" indent="0">
              <a:tabLst>
                <a:tab pos="460375" algn="l"/>
              </a:tabLst>
            </a:pPr>
            <a:r>
              <a:rPr lang="en-US" dirty="0"/>
              <a:t>•	A brief description of the research question(s) and hypothesis</a:t>
            </a:r>
          </a:p>
          <a:p>
            <a:pPr marL="460375" lvl="2" indent="0">
              <a:tabLst>
                <a:tab pos="460375" algn="l"/>
              </a:tabLst>
            </a:pPr>
            <a:r>
              <a:rPr lang="en-US" dirty="0"/>
              <a:t>•	The method, setting, and subjects, research design</a:t>
            </a:r>
          </a:p>
          <a:p>
            <a:pPr marL="460375" lvl="2" indent="0">
              <a:tabLst>
                <a:tab pos="460375" algn="l"/>
              </a:tabLst>
            </a:pPr>
            <a:r>
              <a:rPr lang="en-US" dirty="0"/>
              <a:t>•	A summary of the results</a:t>
            </a:r>
          </a:p>
          <a:p>
            <a:pPr marL="460375" lvl="2" indent="0">
              <a:tabLst>
                <a:tab pos="460375" algn="l"/>
              </a:tabLst>
            </a:pPr>
            <a:r>
              <a:rPr lang="en-US" dirty="0"/>
              <a:t>•	The conclusions as reported by the study author(s)</a:t>
            </a:r>
          </a:p>
          <a:p>
            <a:pPr marL="228600" lvl="2" indent="-228600" defTabSz="117475">
              <a:tabLst>
                <a:tab pos="225425" algn="l"/>
              </a:tabLst>
            </a:pPr>
            <a:r>
              <a:rPr lang="en-US" dirty="0"/>
              <a:t>Rationale for your study</a:t>
            </a:r>
          </a:p>
          <a:p>
            <a:pPr marL="233363" lvl="2" indent="-228600">
              <a:tabLst>
                <a:tab pos="344488" algn="l"/>
                <a:tab pos="796925" algn="l"/>
                <a:tab pos="973138" algn="l"/>
              </a:tabLst>
            </a:pPr>
            <a:r>
              <a:rPr lang="en-US" dirty="0"/>
              <a:t>Thesis statement</a:t>
            </a:r>
          </a:p>
          <a:p>
            <a:endParaRPr lang="en-US" dirty="0"/>
          </a:p>
          <a:p>
            <a:endParaRPr lang="en-US" dirty="0"/>
          </a:p>
        </p:txBody>
      </p:sp>
    </p:spTree>
    <p:extLst>
      <p:ext uri="{BB962C8B-B14F-4D97-AF65-F5344CB8AC3E}">
        <p14:creationId xmlns:p14="http://schemas.microsoft.com/office/powerpoint/2010/main" val="1160198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5" y="274932"/>
            <a:ext cx="7772400" cy="1159800"/>
          </a:xfrm>
        </p:spPr>
        <p:txBody>
          <a:bodyPr/>
          <a:lstStyle/>
          <a:p>
            <a:r>
              <a:rPr lang="en-US" b="1" dirty="0"/>
              <a:t>General Topic</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69" y="1122556"/>
            <a:ext cx="8381275" cy="3612995"/>
          </a:xfrm>
          <a:solidFill>
            <a:schemeClr val="bg1"/>
          </a:solidFill>
        </p:spPr>
        <p:txBody>
          <a:bodyPr/>
          <a:lstStyle/>
          <a:p>
            <a:pPr indent="-457200"/>
            <a:r>
              <a:rPr lang="en-US" dirty="0"/>
              <a:t>General discussion of the target behavior and intervention you will study.</a:t>
            </a:r>
          </a:p>
          <a:p>
            <a:pPr marL="230188" indent="3175" algn="just">
              <a:tabLst>
                <a:tab pos="230188" algn="l"/>
              </a:tabLst>
            </a:pPr>
            <a:r>
              <a:rPr lang="en-US" sz="1400" dirty="0">
                <a:solidFill>
                  <a:schemeClr val="accent6"/>
                </a:solidFill>
              </a:rPr>
              <a:t>Avoidant/restrictive food intake disorder (ARFID), a relatively new feeding disorder diagnosis in the </a:t>
            </a:r>
            <a:r>
              <a:rPr lang="en-US" sz="1400" i="1" dirty="0">
                <a:solidFill>
                  <a:schemeClr val="accent6"/>
                </a:solidFill>
              </a:rPr>
              <a:t>Diagnostic and Statistical Manual of Mental Disorders</a:t>
            </a:r>
            <a:r>
              <a:rPr lang="en-US" sz="1400" dirty="0">
                <a:solidFill>
                  <a:schemeClr val="accent6"/>
                </a:solidFill>
              </a:rPr>
              <a:t>, 5th ed. (DSM-5; American Psychiatric Association </a:t>
            </a:r>
            <a:r>
              <a:rPr lang="en-US" sz="1400" dirty="0">
                <a:solidFill>
                  <a:schemeClr val="accent6"/>
                </a:solidFill>
                <a:hlinkClick r:id="rId2">
                  <a:extLst>
                    <a:ext uri="{A12FA001-AC4F-418D-AE19-62706E023703}">
                      <ahyp:hlinkClr xmlns:ahyp="http://schemas.microsoft.com/office/drawing/2018/hyperlinkcolor" val="tx"/>
                    </a:ext>
                  </a:extLst>
                </a:hlinkClick>
              </a:rPr>
              <a:t>2013</a:t>
            </a:r>
            <a:r>
              <a:rPr lang="en-US" sz="1400" dirty="0">
                <a:solidFill>
                  <a:schemeClr val="accent6"/>
                </a:solidFill>
              </a:rPr>
              <a:t>), is provided to patients who struggle with impaired and distressing eating behaviors and symptoms yet lack the weight and body image-related concerns associated with anorexia nervosa and bulimia nervosa. Among patients with ARFID, the consumption of foods is limited based on the food’s appearance, smell, brand, presentation, previous negative experiences with the food, and/or fear of choking or vomiting. Children with ARFID can have different etiologies, including but not limited to delayed oral-motor skills, failure to master self-feeding skills, history of selective (picky) eating, disruptive mealtime behavior, rigid food preferences, and/or fear of vomiting (Fisher et al. </a:t>
            </a:r>
            <a:r>
              <a:rPr lang="en-US" sz="1400" dirty="0">
                <a:solidFill>
                  <a:schemeClr val="accent6"/>
                </a:solidFill>
                <a:hlinkClick r:id="rId3">
                  <a:extLst>
                    <a:ext uri="{A12FA001-AC4F-418D-AE19-62706E023703}">
                      <ahyp:hlinkClr xmlns:ahyp="http://schemas.microsoft.com/office/drawing/2018/hyperlinkcolor" val="tx"/>
                    </a:ext>
                  </a:extLst>
                </a:hlinkClick>
              </a:rPr>
              <a:t>2014</a:t>
            </a:r>
            <a:r>
              <a:rPr lang="en-US" sz="1400" dirty="0">
                <a:solidFill>
                  <a:schemeClr val="accent6"/>
                </a:solidFill>
              </a:rPr>
              <a:t>; Norris et al. </a:t>
            </a:r>
            <a:r>
              <a:rPr lang="en-US" sz="1400" dirty="0">
                <a:solidFill>
                  <a:schemeClr val="accent6"/>
                </a:solidFill>
                <a:hlinkClick r:id="rId4">
                  <a:extLst>
                    <a:ext uri="{A12FA001-AC4F-418D-AE19-62706E023703}">
                      <ahyp:hlinkClr xmlns:ahyp="http://schemas.microsoft.com/office/drawing/2018/hyperlinkcolor" val="tx"/>
                    </a:ext>
                  </a:extLst>
                </a:hlinkClick>
              </a:rPr>
              <a:t>2014</a:t>
            </a:r>
            <a:r>
              <a:rPr lang="en-US" sz="1400" dirty="0">
                <a:solidFill>
                  <a:schemeClr val="accent6"/>
                </a:solidFill>
              </a:rPr>
              <a:t>). ARFID is directly linked to a variety of short- and long-term health consequences including growth retardation, malnutrition, developmental and psychological deficits, poor academic achievement, social difficulties, invasive medical procedures (e.g., placement of a feeding tube), or death (Kodak &amp; Piazza </a:t>
            </a:r>
            <a:r>
              <a:rPr lang="en-US" sz="1400" dirty="0">
                <a:solidFill>
                  <a:schemeClr val="accent6"/>
                </a:solidFill>
                <a:hlinkClick r:id="rId5">
                  <a:extLst>
                    <a:ext uri="{A12FA001-AC4F-418D-AE19-62706E023703}">
                      <ahyp:hlinkClr xmlns:ahyp="http://schemas.microsoft.com/office/drawing/2018/hyperlinkcolor" val="tx"/>
                    </a:ext>
                  </a:extLst>
                </a:hlinkClick>
              </a:rPr>
              <a:t>2008</a:t>
            </a:r>
            <a:r>
              <a:rPr lang="en-US" sz="1400" dirty="0">
                <a:solidFill>
                  <a:schemeClr val="accent6"/>
                </a:solidFill>
              </a:rPr>
              <a:t>; Sharp et al. </a:t>
            </a:r>
            <a:r>
              <a:rPr lang="en-US" sz="1400" dirty="0">
                <a:solidFill>
                  <a:schemeClr val="accent6"/>
                </a:solidFill>
                <a:hlinkClick r:id="rId6">
                  <a:extLst>
                    <a:ext uri="{A12FA001-AC4F-418D-AE19-62706E023703}">
                      <ahyp:hlinkClr xmlns:ahyp="http://schemas.microsoft.com/office/drawing/2018/hyperlinkcolor" val="tx"/>
                    </a:ext>
                  </a:extLst>
                </a:hlinkClick>
              </a:rPr>
              <a:t>2010</a:t>
            </a:r>
            <a:r>
              <a:rPr lang="en-US" sz="1400" dirty="0">
                <a:solidFill>
                  <a:schemeClr val="accent6"/>
                </a:solidFill>
              </a:rPr>
              <a:t>).</a:t>
            </a:r>
          </a:p>
        </p:txBody>
      </p:sp>
    </p:spTree>
    <p:extLst>
      <p:ext uri="{BB962C8B-B14F-4D97-AF65-F5344CB8AC3E}">
        <p14:creationId xmlns:p14="http://schemas.microsoft.com/office/powerpoint/2010/main" val="1613054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5" y="274932"/>
            <a:ext cx="7772400" cy="1159800"/>
          </a:xfrm>
        </p:spPr>
        <p:txBody>
          <a:bodyPr/>
          <a:lstStyle/>
          <a:p>
            <a:r>
              <a:rPr lang="en-US" b="1" dirty="0"/>
              <a:t>General Topic</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69" y="1122556"/>
            <a:ext cx="8381275" cy="3612995"/>
          </a:xfrm>
          <a:solidFill>
            <a:schemeClr val="bg1"/>
          </a:solidFill>
        </p:spPr>
        <p:txBody>
          <a:bodyPr/>
          <a:lstStyle/>
          <a:p>
            <a:r>
              <a:rPr lang="en-US" sz="1400" dirty="0"/>
              <a:t>ARFID Treatment</a:t>
            </a:r>
          </a:p>
          <a:p>
            <a:pPr marL="230188" indent="3175" algn="just"/>
            <a:r>
              <a:rPr lang="en-US" sz="1400" dirty="0">
                <a:solidFill>
                  <a:schemeClr val="accent6"/>
                </a:solidFill>
              </a:rPr>
              <a:t>Patients with ARFID have varied presentations, histories, and risk factors, making referrals to the most appropriate healthcare professionals or facilities challenging. Depending on which factors are thought to be driving the eating disturbances, patients’ needs differ. Few hospitals or healthcare facilities have specialized clinics to treat ARFID; thus, assessment and treatment often requires collaboration among numerous healthcare providers in various locations.</a:t>
            </a:r>
          </a:p>
          <a:p>
            <a:pPr marL="230188" indent="3175" algn="just"/>
            <a:r>
              <a:rPr lang="en-US" sz="1400" dirty="0">
                <a:solidFill>
                  <a:schemeClr val="accent6"/>
                </a:solidFill>
              </a:rPr>
              <a:t>Empirically validated treatments for ARFID have not yet been established (Norris et al. </a:t>
            </a:r>
            <a:r>
              <a:rPr lang="en-US" sz="1400" dirty="0">
                <a:solidFill>
                  <a:schemeClr val="accent6"/>
                </a:solidFill>
                <a:hlinkClick r:id="rId2">
                  <a:extLst>
                    <a:ext uri="{A12FA001-AC4F-418D-AE19-62706E023703}">
                      <ahyp:hlinkClr xmlns:ahyp="http://schemas.microsoft.com/office/drawing/2018/hyperlinkcolor" val="tx"/>
                    </a:ext>
                  </a:extLst>
                </a:hlinkClick>
              </a:rPr>
              <a:t>2016</a:t>
            </a:r>
            <a:r>
              <a:rPr lang="en-US" sz="1400" dirty="0">
                <a:solidFill>
                  <a:schemeClr val="accent6"/>
                </a:solidFill>
              </a:rPr>
              <a:t>); however, behavioral interventions have well-documented empirical support and a strong evidence base in the scientific literature for the treatment of pediatric feeding disorders (Sharp et al. </a:t>
            </a:r>
            <a:r>
              <a:rPr lang="en-US" sz="1400" dirty="0">
                <a:solidFill>
                  <a:schemeClr val="accent6"/>
                </a:solidFill>
                <a:hlinkClick r:id="rId3">
                  <a:extLst>
                    <a:ext uri="{A12FA001-AC4F-418D-AE19-62706E023703}">
                      <ahyp:hlinkClr xmlns:ahyp="http://schemas.microsoft.com/office/drawing/2018/hyperlinkcolor" val="tx"/>
                    </a:ext>
                  </a:extLst>
                </a:hlinkClick>
              </a:rPr>
              <a:t>2010</a:t>
            </a:r>
            <a:r>
              <a:rPr lang="en-US" sz="1400" dirty="0">
                <a:solidFill>
                  <a:schemeClr val="accent6"/>
                </a:solidFill>
              </a:rPr>
              <a:t>). For instance, operant procedures, including physical guidance of appropriate feeding responses, differential reinforcement (DRA) contingent upon appropriate eating behaviors, and shaping, have been identified as effective interventions (Hodges et al. </a:t>
            </a:r>
            <a:r>
              <a:rPr lang="en-US" sz="1400" dirty="0">
                <a:solidFill>
                  <a:schemeClr val="accent6"/>
                </a:solidFill>
                <a:hlinkClick r:id="rId4">
                  <a:extLst>
                    <a:ext uri="{A12FA001-AC4F-418D-AE19-62706E023703}">
                      <ahyp:hlinkClr xmlns:ahyp="http://schemas.microsoft.com/office/drawing/2018/hyperlinkcolor" val="tx"/>
                    </a:ext>
                  </a:extLst>
                </a:hlinkClick>
              </a:rPr>
              <a:t>2017</a:t>
            </a:r>
            <a:r>
              <a:rPr lang="en-US" sz="1400" dirty="0">
                <a:solidFill>
                  <a:schemeClr val="accent6"/>
                </a:solidFill>
              </a:rPr>
              <a:t>), and several studies have demonstrated the effectiveness of a systematic hierarchical sequence using differential reinforcement contingent upon demonstrating desired behaviors to increase food acceptability (Hodges et al. </a:t>
            </a:r>
            <a:r>
              <a:rPr lang="en-US" sz="1400" dirty="0">
                <a:solidFill>
                  <a:schemeClr val="accent6"/>
                </a:solidFill>
                <a:hlinkClick r:id="rId4">
                  <a:extLst>
                    <a:ext uri="{A12FA001-AC4F-418D-AE19-62706E023703}">
                      <ahyp:hlinkClr xmlns:ahyp="http://schemas.microsoft.com/office/drawing/2018/hyperlinkcolor" val="tx"/>
                    </a:ext>
                  </a:extLst>
                </a:hlinkClick>
              </a:rPr>
              <a:t>2017</a:t>
            </a:r>
            <a:r>
              <a:rPr lang="en-US" sz="1400" dirty="0">
                <a:solidFill>
                  <a:schemeClr val="accent6"/>
                </a:solidFill>
              </a:rPr>
              <a:t>). In the case of feeding interventions, the desired behavior is typically amount/bites/volume consumed, increased variety of foods, and/or appropriate mealtime behavior.</a:t>
            </a:r>
          </a:p>
          <a:p>
            <a:pPr indent="-457200"/>
            <a:endParaRPr lang="en-US" sz="1400" dirty="0">
              <a:solidFill>
                <a:schemeClr val="accent6"/>
              </a:solidFill>
            </a:endParaRPr>
          </a:p>
        </p:txBody>
      </p:sp>
    </p:spTree>
    <p:extLst>
      <p:ext uri="{BB962C8B-B14F-4D97-AF65-F5344CB8AC3E}">
        <p14:creationId xmlns:p14="http://schemas.microsoft.com/office/powerpoint/2010/main" val="8459153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5" y="274932"/>
            <a:ext cx="7772400" cy="1159800"/>
          </a:xfrm>
        </p:spPr>
        <p:txBody>
          <a:bodyPr/>
          <a:lstStyle/>
          <a:p>
            <a:r>
              <a:rPr lang="en-US" b="1" dirty="0"/>
              <a:t>Literature Review </a:t>
            </a:r>
            <a:endParaRPr lang="en-US" sz="1600" b="1" dirty="0"/>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69" y="1122556"/>
            <a:ext cx="8381275" cy="3612995"/>
          </a:xfrm>
          <a:solidFill>
            <a:schemeClr val="bg1"/>
          </a:solidFill>
        </p:spPr>
        <p:txBody>
          <a:bodyPr/>
          <a:lstStyle/>
          <a:p>
            <a:pPr marL="111125" indent="3175" algn="just"/>
            <a:r>
              <a:rPr lang="en-US" sz="1400" dirty="0">
                <a:solidFill>
                  <a:schemeClr val="accent6"/>
                </a:solidFill>
                <a:highlight>
                  <a:srgbClr val="FFFF00"/>
                </a:highlight>
              </a:rPr>
              <a:t>Feeding treatment often involves numerous office visits. Even to complete the initial intake, several appointments with the dietitian, speech therapist, psychologist, and/or additional feeding clinic member(s) may be required. Although children typically eat in the home setting, feeding assessment and treatment typically occurs in behavioral health clinics and specialty inpatient programs (Milnes &amp; Piazza, </a:t>
            </a:r>
            <a:r>
              <a:rPr lang="en-US" sz="1400" dirty="0">
                <a:solidFill>
                  <a:schemeClr val="accent6"/>
                </a:solidFill>
                <a:highlight>
                  <a:srgbClr val="FFFF00"/>
                </a:highlight>
                <a:hlinkClick r:id="rId2">
                  <a:extLst>
                    <a:ext uri="{A12FA001-AC4F-418D-AE19-62706E023703}">
                      <ahyp:hlinkClr xmlns:ahyp="http://schemas.microsoft.com/office/drawing/2018/hyperlinkcolor" val="tx"/>
                    </a:ext>
                  </a:extLst>
                </a:hlinkClick>
              </a:rPr>
              <a:t>2014</a:t>
            </a:r>
            <a:r>
              <a:rPr lang="en-US" sz="1400" dirty="0">
                <a:solidFill>
                  <a:schemeClr val="accent6"/>
                </a:solidFill>
                <a:highlight>
                  <a:srgbClr val="FFFF00"/>
                </a:highlight>
              </a:rPr>
              <a:t>) and rarely in the home (</a:t>
            </a:r>
            <a:r>
              <a:rPr lang="en-US" sz="1400" dirty="0" err="1">
                <a:solidFill>
                  <a:schemeClr val="accent6"/>
                </a:solidFill>
                <a:highlight>
                  <a:srgbClr val="FFFF00"/>
                </a:highlight>
              </a:rPr>
              <a:t>Najdowski</a:t>
            </a:r>
            <a:r>
              <a:rPr lang="en-US" sz="1400" dirty="0">
                <a:solidFill>
                  <a:schemeClr val="accent6"/>
                </a:solidFill>
                <a:highlight>
                  <a:srgbClr val="FFFF00"/>
                </a:highlight>
              </a:rPr>
              <a:t> et al. </a:t>
            </a:r>
            <a:r>
              <a:rPr lang="en-US" sz="1400" dirty="0">
                <a:solidFill>
                  <a:schemeClr val="accent6"/>
                </a:solidFill>
                <a:highlight>
                  <a:srgbClr val="FFFF00"/>
                </a:highlight>
                <a:hlinkClick r:id="rId3">
                  <a:extLst>
                    <a:ext uri="{A12FA001-AC4F-418D-AE19-62706E023703}">
                      <ahyp:hlinkClr xmlns:ahyp="http://schemas.microsoft.com/office/drawing/2018/hyperlinkcolor" val="tx"/>
                    </a:ext>
                  </a:extLst>
                </a:hlinkClick>
              </a:rPr>
              <a:t>2003</a:t>
            </a:r>
            <a:r>
              <a:rPr lang="en-US" sz="1400" dirty="0">
                <a:solidFill>
                  <a:schemeClr val="accent6"/>
                </a:solidFill>
                <a:highlight>
                  <a:srgbClr val="FFFF00"/>
                </a:highlight>
              </a:rPr>
              <a:t>). </a:t>
            </a:r>
            <a:r>
              <a:rPr lang="en-US" sz="1400" dirty="0">
                <a:solidFill>
                  <a:schemeClr val="accent6"/>
                </a:solidFill>
                <a:highlight>
                  <a:srgbClr val="00FF00"/>
                </a:highlight>
              </a:rPr>
              <a:t>To improve generalization to the home environment, telehealth is a desirable mode of delivery for feeding assessment and therapy to allow for naturalistic observations within the home environment, including parent-child interactions that may contribute to feeding problems (Silverman </a:t>
            </a:r>
            <a:r>
              <a:rPr lang="en-US" sz="1400" dirty="0">
                <a:solidFill>
                  <a:schemeClr val="accent6"/>
                </a:solidFill>
                <a:highlight>
                  <a:srgbClr val="00FF00"/>
                </a:highlight>
                <a:hlinkClick r:id="rId4">
                  <a:extLst>
                    <a:ext uri="{A12FA001-AC4F-418D-AE19-62706E023703}">
                      <ahyp:hlinkClr xmlns:ahyp="http://schemas.microsoft.com/office/drawing/2018/hyperlinkcolor" val="tx"/>
                    </a:ext>
                  </a:extLst>
                </a:hlinkClick>
              </a:rPr>
              <a:t>2010</a:t>
            </a:r>
            <a:r>
              <a:rPr lang="en-US" sz="1400" dirty="0">
                <a:solidFill>
                  <a:schemeClr val="accent6"/>
                </a:solidFill>
                <a:highlight>
                  <a:srgbClr val="00FF00"/>
                </a:highlight>
              </a:rPr>
              <a:t>). Telehealth is defined as the delivery of virtual health-related services from one site to another via information and communication technologies (e.g., video, remote patient monitoring, or mHealth mobile applications). Telehealth is a modality of treatment rather than a specific type of treatment. Guidelines for telehealth treatment delivery exist in the USA and Canada (e.g., APA </a:t>
            </a:r>
            <a:r>
              <a:rPr lang="en-US" sz="1400" dirty="0">
                <a:solidFill>
                  <a:schemeClr val="accent6"/>
                </a:solidFill>
                <a:highlight>
                  <a:srgbClr val="00FF00"/>
                </a:highlight>
                <a:hlinkClick r:id="rId5">
                  <a:extLst>
                    <a:ext uri="{A12FA001-AC4F-418D-AE19-62706E023703}">
                      <ahyp:hlinkClr xmlns:ahyp="http://schemas.microsoft.com/office/drawing/2018/hyperlinkcolor" val="tx"/>
                    </a:ext>
                  </a:extLst>
                </a:hlinkClick>
              </a:rPr>
              <a:t>2013</a:t>
            </a:r>
            <a:r>
              <a:rPr lang="en-US" sz="1400" dirty="0">
                <a:solidFill>
                  <a:schemeClr val="accent6"/>
                </a:solidFill>
                <a:highlight>
                  <a:srgbClr val="00FF00"/>
                </a:highlight>
              </a:rPr>
              <a:t>; American Telemedicine Association </a:t>
            </a:r>
            <a:r>
              <a:rPr lang="en-US" sz="1400" dirty="0">
                <a:solidFill>
                  <a:schemeClr val="accent6"/>
                </a:solidFill>
                <a:highlight>
                  <a:srgbClr val="00FF00"/>
                </a:highlight>
                <a:hlinkClick r:id="rId6">
                  <a:extLst>
                    <a:ext uri="{A12FA001-AC4F-418D-AE19-62706E023703}">
                      <ahyp:hlinkClr xmlns:ahyp="http://schemas.microsoft.com/office/drawing/2018/hyperlinkcolor" val="tx"/>
                    </a:ext>
                  </a:extLst>
                </a:hlinkClick>
              </a:rPr>
              <a:t>2013</a:t>
            </a:r>
            <a:r>
              <a:rPr lang="en-US" sz="1400" dirty="0">
                <a:solidFill>
                  <a:schemeClr val="accent6"/>
                </a:solidFill>
                <a:highlight>
                  <a:srgbClr val="00FF00"/>
                </a:highlight>
              </a:rPr>
              <a:t>; Consortium of Telehealth Resource Centers </a:t>
            </a:r>
            <a:r>
              <a:rPr lang="en-US" sz="1400" dirty="0">
                <a:solidFill>
                  <a:schemeClr val="accent6"/>
                </a:solidFill>
                <a:highlight>
                  <a:srgbClr val="00FF00"/>
                </a:highlight>
                <a:hlinkClick r:id="rId7">
                  <a:extLst>
                    <a:ext uri="{A12FA001-AC4F-418D-AE19-62706E023703}">
                      <ahyp:hlinkClr xmlns:ahyp="http://schemas.microsoft.com/office/drawing/2018/hyperlinkcolor" val="tx"/>
                    </a:ext>
                  </a:extLst>
                </a:hlinkClick>
              </a:rPr>
              <a:t>2015</a:t>
            </a:r>
            <a:r>
              <a:rPr lang="en-US" sz="1400" dirty="0">
                <a:solidFill>
                  <a:schemeClr val="accent6"/>
                </a:solidFill>
                <a:highlight>
                  <a:srgbClr val="00FF00"/>
                </a:highlight>
              </a:rPr>
              <a:t>).</a:t>
            </a:r>
          </a:p>
          <a:p>
            <a:pPr marL="111125" indent="3175" algn="just"/>
            <a:endParaRPr lang="en-US" sz="1400" dirty="0">
              <a:solidFill>
                <a:schemeClr val="accent6"/>
              </a:solidFill>
              <a:highlight>
                <a:srgbClr val="00FF00"/>
              </a:highlight>
            </a:endParaRPr>
          </a:p>
          <a:p>
            <a:pPr marL="111125" indent="3175" algn="just"/>
            <a:r>
              <a:rPr lang="en-US" sz="1400" dirty="0">
                <a:solidFill>
                  <a:schemeClr val="accent6"/>
                </a:solidFill>
                <a:highlight>
                  <a:srgbClr val="00FF00"/>
                </a:highlight>
              </a:rPr>
              <a:t>Proposed solution</a:t>
            </a:r>
          </a:p>
        </p:txBody>
      </p:sp>
      <p:sp>
        <p:nvSpPr>
          <p:cNvPr id="4" name="TextBox 3">
            <a:extLst>
              <a:ext uri="{FF2B5EF4-FFF2-40B4-BE49-F238E27FC236}">
                <a16:creationId xmlns:a16="http://schemas.microsoft.com/office/drawing/2014/main" id="{66BC7911-441D-41B3-9768-92237E7DD672}"/>
              </a:ext>
            </a:extLst>
          </p:cNvPr>
          <p:cNvSpPr txBox="1"/>
          <p:nvPr/>
        </p:nvSpPr>
        <p:spPr>
          <a:xfrm>
            <a:off x="5731727" y="700943"/>
            <a:ext cx="851515" cy="307777"/>
          </a:xfrm>
          <a:prstGeom prst="rect">
            <a:avLst/>
          </a:prstGeom>
          <a:noFill/>
        </p:spPr>
        <p:txBody>
          <a:bodyPr wrap="none" rtlCol="0">
            <a:spAutoFit/>
          </a:bodyPr>
          <a:lstStyle/>
          <a:p>
            <a:r>
              <a:rPr lang="en-US" dirty="0">
                <a:solidFill>
                  <a:schemeClr val="accent6"/>
                </a:solidFill>
                <a:highlight>
                  <a:srgbClr val="FFFF00"/>
                </a:highlight>
              </a:rPr>
              <a:t>Problem</a:t>
            </a:r>
          </a:p>
        </p:txBody>
      </p:sp>
    </p:spTree>
    <p:extLst>
      <p:ext uri="{BB962C8B-B14F-4D97-AF65-F5344CB8AC3E}">
        <p14:creationId xmlns:p14="http://schemas.microsoft.com/office/powerpoint/2010/main" val="1162363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5" y="274932"/>
            <a:ext cx="7772400" cy="1159800"/>
          </a:xfrm>
        </p:spPr>
        <p:txBody>
          <a:bodyPr/>
          <a:lstStyle/>
          <a:p>
            <a:r>
              <a:rPr lang="en-US" b="1" dirty="0"/>
              <a:t>Literature Review</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69" y="1122556"/>
            <a:ext cx="8381275" cy="3612995"/>
          </a:xfrm>
          <a:solidFill>
            <a:schemeClr val="bg1"/>
          </a:solidFill>
        </p:spPr>
        <p:txBody>
          <a:bodyPr/>
          <a:lstStyle/>
          <a:p>
            <a:pPr marL="111125" indent="3175" algn="just"/>
            <a:r>
              <a:rPr lang="en-US" sz="1400" dirty="0">
                <a:solidFill>
                  <a:schemeClr val="accent6"/>
                </a:solidFill>
              </a:rPr>
              <a:t>In regard to feeding treatment, teleconsultation has been considered “probably useful” for the initial clinical interview and “likely to be useful” for behavioral management and parent training sessions </a:t>
            </a:r>
            <a:r>
              <a:rPr lang="en-US" sz="1400" dirty="0">
                <a:solidFill>
                  <a:schemeClr val="accent6"/>
                </a:solidFill>
                <a:highlight>
                  <a:srgbClr val="FFFF00"/>
                </a:highlight>
              </a:rPr>
              <a:t>(Silverman </a:t>
            </a:r>
            <a:r>
              <a:rPr lang="en-US" sz="1400" dirty="0">
                <a:solidFill>
                  <a:schemeClr val="accent6"/>
                </a:solidFill>
                <a:highlight>
                  <a:srgbClr val="FFFF00"/>
                </a:highlight>
                <a:hlinkClick r:id="rId2">
                  <a:extLst>
                    <a:ext uri="{A12FA001-AC4F-418D-AE19-62706E023703}">
                      <ahyp:hlinkClr xmlns:ahyp="http://schemas.microsoft.com/office/drawing/2018/hyperlinkcolor" val="tx"/>
                    </a:ext>
                  </a:extLst>
                </a:hlinkClick>
              </a:rPr>
              <a:t>2010</a:t>
            </a:r>
            <a:r>
              <a:rPr lang="en-US" sz="1400" dirty="0">
                <a:solidFill>
                  <a:schemeClr val="accent6"/>
                </a:solidFill>
                <a:highlight>
                  <a:srgbClr val="FFFF00"/>
                </a:highlight>
              </a:rPr>
              <a:t>). </a:t>
            </a:r>
            <a:r>
              <a:rPr lang="en-US" sz="1400" dirty="0">
                <a:solidFill>
                  <a:schemeClr val="accent6"/>
                </a:solidFill>
              </a:rPr>
              <a:t>Positive outcomes have been demonstrated with the use of videoconferencing to deliver treatment for children and adolescents with chronic illnesses </a:t>
            </a:r>
            <a:r>
              <a:rPr lang="en-US" sz="1400" dirty="0">
                <a:solidFill>
                  <a:schemeClr val="accent6"/>
                </a:solidFill>
                <a:highlight>
                  <a:srgbClr val="FFFF00"/>
                </a:highlight>
              </a:rPr>
              <a:t>(Van Allen et al. </a:t>
            </a:r>
            <a:r>
              <a:rPr lang="en-US" sz="1400" dirty="0">
                <a:solidFill>
                  <a:schemeClr val="accent6"/>
                </a:solidFill>
                <a:highlight>
                  <a:srgbClr val="FFFF00"/>
                </a:highlight>
                <a:hlinkClick r:id="rId3">
                  <a:extLst>
                    <a:ext uri="{A12FA001-AC4F-418D-AE19-62706E023703}">
                      <ahyp:hlinkClr xmlns:ahyp="http://schemas.microsoft.com/office/drawing/2018/hyperlinkcolor" val="tx"/>
                    </a:ext>
                  </a:extLst>
                </a:hlinkClick>
              </a:rPr>
              <a:t>2011</a:t>
            </a:r>
            <a:r>
              <a:rPr lang="en-US" sz="1400" dirty="0">
                <a:solidFill>
                  <a:schemeClr val="accent6"/>
                </a:solidFill>
                <a:highlight>
                  <a:srgbClr val="FFFF00"/>
                </a:highlight>
              </a:rPr>
              <a:t>) </a:t>
            </a:r>
            <a:r>
              <a:rPr lang="en-US" sz="1400" dirty="0">
                <a:solidFill>
                  <a:schemeClr val="accent6"/>
                </a:solidFill>
              </a:rPr>
              <a:t>and depression </a:t>
            </a:r>
            <a:r>
              <a:rPr lang="en-US" sz="1400" dirty="0">
                <a:solidFill>
                  <a:schemeClr val="accent6"/>
                </a:solidFill>
                <a:highlight>
                  <a:srgbClr val="FFFF00"/>
                </a:highlight>
              </a:rPr>
              <a:t>(Nelson et al. </a:t>
            </a:r>
            <a:r>
              <a:rPr lang="en-US" sz="1400" dirty="0">
                <a:solidFill>
                  <a:schemeClr val="accent6"/>
                </a:solidFill>
                <a:highlight>
                  <a:srgbClr val="FFFF00"/>
                </a:highlight>
                <a:hlinkClick r:id="rId4">
                  <a:extLst>
                    <a:ext uri="{A12FA001-AC4F-418D-AE19-62706E023703}">
                      <ahyp:hlinkClr xmlns:ahyp="http://schemas.microsoft.com/office/drawing/2018/hyperlinkcolor" val="tx"/>
                    </a:ext>
                  </a:extLst>
                </a:hlinkClick>
              </a:rPr>
              <a:t>2006</a:t>
            </a:r>
            <a:r>
              <a:rPr lang="en-US" sz="1400" dirty="0">
                <a:solidFill>
                  <a:schemeClr val="accent6"/>
                </a:solidFill>
                <a:highlight>
                  <a:srgbClr val="FFFF00"/>
                </a:highlight>
              </a:rPr>
              <a:t>). </a:t>
            </a:r>
            <a:r>
              <a:rPr lang="en-US" sz="1400" dirty="0">
                <a:solidFill>
                  <a:schemeClr val="accent6"/>
                </a:solidFill>
              </a:rPr>
              <a:t>Additionally, an 8-week parenting intervention using teleconsultation for families of children with ADHD improved children’s behavior while decreasing parental distress </a:t>
            </a:r>
            <a:r>
              <a:rPr lang="en-US" sz="1400" dirty="0">
                <a:solidFill>
                  <a:schemeClr val="accent6"/>
                </a:solidFill>
                <a:highlight>
                  <a:srgbClr val="FFFF00"/>
                </a:highlight>
              </a:rPr>
              <a:t>(Reese et al. </a:t>
            </a:r>
            <a:r>
              <a:rPr lang="en-US" sz="1400" dirty="0">
                <a:solidFill>
                  <a:schemeClr val="accent6"/>
                </a:solidFill>
                <a:highlight>
                  <a:srgbClr val="FFFF00"/>
                </a:highlight>
                <a:hlinkClick r:id="rId5">
                  <a:extLst>
                    <a:ext uri="{A12FA001-AC4F-418D-AE19-62706E023703}">
                      <ahyp:hlinkClr xmlns:ahyp="http://schemas.microsoft.com/office/drawing/2018/hyperlinkcolor" val="tx"/>
                    </a:ext>
                  </a:extLst>
                </a:hlinkClick>
              </a:rPr>
              <a:t>2012</a:t>
            </a:r>
            <a:r>
              <a:rPr lang="en-US" sz="1400" dirty="0">
                <a:solidFill>
                  <a:schemeClr val="accent6"/>
                </a:solidFill>
                <a:highlight>
                  <a:srgbClr val="FFFF00"/>
                </a:highlight>
              </a:rPr>
              <a:t>). </a:t>
            </a:r>
            <a:r>
              <a:rPr lang="en-US" sz="1400" dirty="0">
                <a:solidFill>
                  <a:schemeClr val="accent6"/>
                </a:solidFill>
              </a:rPr>
              <a:t>Parents of children who participate in interventions via teleconsultation generally report high levels of treatment satisfaction </a:t>
            </a:r>
            <a:r>
              <a:rPr lang="en-US" sz="1400" dirty="0">
                <a:solidFill>
                  <a:schemeClr val="accent6"/>
                </a:solidFill>
                <a:highlight>
                  <a:srgbClr val="FFFF00"/>
                </a:highlight>
              </a:rPr>
              <a:t>(Hall &amp; Bierman </a:t>
            </a:r>
            <a:r>
              <a:rPr lang="en-US" sz="1400" dirty="0">
                <a:solidFill>
                  <a:schemeClr val="accent6"/>
                </a:solidFill>
                <a:highlight>
                  <a:srgbClr val="FFFF00"/>
                </a:highlight>
                <a:hlinkClick r:id="rId6">
                  <a:extLst>
                    <a:ext uri="{A12FA001-AC4F-418D-AE19-62706E023703}">
                      <ahyp:hlinkClr xmlns:ahyp="http://schemas.microsoft.com/office/drawing/2018/hyperlinkcolor" val="tx"/>
                    </a:ext>
                  </a:extLst>
                </a:hlinkClick>
              </a:rPr>
              <a:t>2015</a:t>
            </a:r>
            <a:r>
              <a:rPr lang="en-US" sz="1400" dirty="0">
                <a:solidFill>
                  <a:schemeClr val="accent6"/>
                </a:solidFill>
                <a:highlight>
                  <a:srgbClr val="FFFF00"/>
                </a:highlight>
              </a:rPr>
              <a:t>). </a:t>
            </a:r>
            <a:r>
              <a:rPr lang="en-US" sz="1400" dirty="0">
                <a:solidFill>
                  <a:schemeClr val="accent6"/>
                </a:solidFill>
              </a:rPr>
              <a:t>While a recent investigation of a family-based treatment for anorexia nervosa delivered via telehealth indicates satisfactory clinical outcomes (Anderson et al. </a:t>
            </a:r>
            <a:r>
              <a:rPr lang="en-US" sz="1400" dirty="0">
                <a:solidFill>
                  <a:schemeClr val="accent6"/>
                </a:solidFill>
                <a:hlinkClick r:id="rId7">
                  <a:extLst>
                    <a:ext uri="{A12FA001-AC4F-418D-AE19-62706E023703}">
                      <ahyp:hlinkClr xmlns:ahyp="http://schemas.microsoft.com/office/drawing/2018/hyperlinkcolor" val="tx"/>
                    </a:ext>
                  </a:extLst>
                </a:hlinkClick>
              </a:rPr>
              <a:t>2017</a:t>
            </a:r>
            <a:r>
              <a:rPr lang="en-US" sz="1400" dirty="0">
                <a:solidFill>
                  <a:schemeClr val="accent6"/>
                </a:solidFill>
              </a:rPr>
              <a:t>), no known investigations exist on the use of teleconsultation to deliver feeding treatment to children with ARFID.</a:t>
            </a:r>
          </a:p>
          <a:p>
            <a:pPr marL="111125" indent="3175" algn="just"/>
            <a:endParaRPr lang="en-US" sz="1400" dirty="0">
              <a:solidFill>
                <a:schemeClr val="accent6"/>
              </a:solidFill>
            </a:endParaRPr>
          </a:p>
          <a:p>
            <a:pPr marL="111125" indent="3175" algn="just"/>
            <a:r>
              <a:rPr lang="en-US" sz="1400" dirty="0">
                <a:solidFill>
                  <a:schemeClr val="accent6"/>
                </a:solidFill>
                <a:highlight>
                  <a:srgbClr val="FFFF00"/>
                </a:highlight>
              </a:rPr>
              <a:t>Relevant studies</a:t>
            </a:r>
          </a:p>
        </p:txBody>
      </p:sp>
    </p:spTree>
    <p:extLst>
      <p:ext uri="{BB962C8B-B14F-4D97-AF65-F5344CB8AC3E}">
        <p14:creationId xmlns:p14="http://schemas.microsoft.com/office/powerpoint/2010/main" val="720630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4" y="274932"/>
            <a:ext cx="8515089" cy="1159800"/>
          </a:xfrm>
        </p:spPr>
        <p:txBody>
          <a:bodyPr/>
          <a:lstStyle/>
          <a:p>
            <a:r>
              <a:rPr lang="en-US" b="1" dirty="0"/>
              <a:t>Rationale and Thesis Statement</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448269" y="1122556"/>
            <a:ext cx="8381275" cy="3947532"/>
          </a:xfrm>
          <a:solidFill>
            <a:schemeClr val="bg1"/>
          </a:solidFill>
        </p:spPr>
        <p:txBody>
          <a:bodyPr/>
          <a:lstStyle/>
          <a:p>
            <a:pPr marL="0" indent="3175"/>
            <a:r>
              <a:rPr lang="en-US" sz="1400" dirty="0">
                <a:solidFill>
                  <a:schemeClr val="accent6"/>
                </a:solidFill>
              </a:rPr>
              <a:t>This study aimed to contribute to the research on parent teleconsultation telehealth applications of parent-implemented behavioral strategies by implementing a stepwise changing contingency for reinforcement procedure for a child with ARFID. The treatment presented in this study was developed to address treatment needs for children with ARFID and extends the work of Fisher et al. (</a:t>
            </a:r>
            <a:r>
              <a:rPr lang="en-US" sz="1400" dirty="0">
                <a:solidFill>
                  <a:schemeClr val="accent6"/>
                </a:solidFill>
                <a:hlinkClick r:id="rId2">
                  <a:extLst>
                    <a:ext uri="{A12FA001-AC4F-418D-AE19-62706E023703}">
                      <ahyp:hlinkClr xmlns:ahyp="http://schemas.microsoft.com/office/drawing/2018/hyperlinkcolor" val="tx"/>
                    </a:ext>
                  </a:extLst>
                </a:hlinkClick>
              </a:rPr>
              <a:t>2014</a:t>
            </a:r>
            <a:r>
              <a:rPr lang="en-US" sz="1400" dirty="0">
                <a:solidFill>
                  <a:schemeClr val="accent6"/>
                </a:solidFill>
              </a:rPr>
              <a:t>). Research questions and hypotheses were as follows:</a:t>
            </a:r>
          </a:p>
          <a:p>
            <a:pPr marL="230188" indent="3175"/>
            <a:endParaRPr lang="en-US" sz="1400" dirty="0">
              <a:solidFill>
                <a:schemeClr val="accent6"/>
              </a:solidFill>
            </a:endParaRPr>
          </a:p>
          <a:p>
            <a:pPr marL="230188" indent="3175"/>
            <a:r>
              <a:rPr lang="en-US" sz="1400" dirty="0">
                <a:solidFill>
                  <a:schemeClr val="accent6"/>
                </a:solidFill>
              </a:rPr>
              <a:t>Is there a functional relationship between an intervention identified by parent teleconsultation (i.e., a stepwise changing contingency for reinforcement) and the increase in the level of bites of nonpreferred foods consumed?</a:t>
            </a:r>
          </a:p>
          <a:p>
            <a:pPr marL="230188" indent="3175"/>
            <a:endParaRPr lang="en-US" sz="1400" dirty="0">
              <a:solidFill>
                <a:schemeClr val="accent6"/>
              </a:solidFill>
            </a:endParaRPr>
          </a:p>
          <a:p>
            <a:pPr marL="230188" indent="3175"/>
            <a:r>
              <a:rPr lang="en-US" sz="1400" dirty="0">
                <a:solidFill>
                  <a:schemeClr val="accent6"/>
                </a:solidFill>
              </a:rPr>
              <a:t>To what extent can a parent implement a behavioral feeding intervention taught over teleconsultation with high treatment integrity as measured by 80% or greater fidelity on a treatment integrity checklist? It is hypothesized that a parent will complete intervention procedures with high levels of treatment integrity.</a:t>
            </a:r>
          </a:p>
          <a:p>
            <a:pPr marL="111125" indent="3175" algn="just"/>
            <a:endParaRPr lang="en-US" sz="1400" dirty="0">
              <a:solidFill>
                <a:schemeClr val="accent6"/>
              </a:solidFill>
              <a:highlight>
                <a:srgbClr val="FFFF00"/>
              </a:highlight>
            </a:endParaRPr>
          </a:p>
        </p:txBody>
      </p:sp>
    </p:spTree>
    <p:extLst>
      <p:ext uri="{BB962C8B-B14F-4D97-AF65-F5344CB8AC3E}">
        <p14:creationId xmlns:p14="http://schemas.microsoft.com/office/powerpoint/2010/main" val="1706705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08EF-7BC9-44F2-B82E-8A2EA7D82FC8}"/>
              </a:ext>
            </a:extLst>
          </p:cNvPr>
          <p:cNvSpPr>
            <a:spLocks noGrp="1"/>
          </p:cNvSpPr>
          <p:nvPr>
            <p:ph type="ctrTitle"/>
          </p:nvPr>
        </p:nvSpPr>
        <p:spPr>
          <a:xfrm>
            <a:off x="314454" y="274932"/>
            <a:ext cx="8515089" cy="1159800"/>
          </a:xfrm>
        </p:spPr>
        <p:txBody>
          <a:bodyPr/>
          <a:lstStyle/>
          <a:p>
            <a:r>
              <a:rPr lang="en-US" b="1" dirty="0"/>
              <a:t>Reference</a:t>
            </a:r>
          </a:p>
        </p:txBody>
      </p:sp>
      <p:sp>
        <p:nvSpPr>
          <p:cNvPr id="3" name="Subtitle 2">
            <a:extLst>
              <a:ext uri="{FF2B5EF4-FFF2-40B4-BE49-F238E27FC236}">
                <a16:creationId xmlns:a16="http://schemas.microsoft.com/office/drawing/2014/main" id="{CD9B31F8-688A-41B6-B5C3-55C9FCB40B90}"/>
              </a:ext>
            </a:extLst>
          </p:cNvPr>
          <p:cNvSpPr>
            <a:spLocks noGrp="1"/>
          </p:cNvSpPr>
          <p:nvPr>
            <p:ph type="subTitle" idx="1"/>
          </p:nvPr>
        </p:nvSpPr>
        <p:spPr>
          <a:xfrm>
            <a:off x="381360" y="1434732"/>
            <a:ext cx="8381275" cy="1962615"/>
          </a:xfrm>
          <a:solidFill>
            <a:schemeClr val="bg1"/>
          </a:solidFill>
        </p:spPr>
        <p:txBody>
          <a:bodyPr/>
          <a:lstStyle/>
          <a:p>
            <a:pPr marL="341313" indent="-230188"/>
            <a:r>
              <a:rPr lang="en-US" sz="2400" dirty="0"/>
              <a:t>Bloomfield, B. S., Fischer, A. J., Clark, R. R., &amp; Dove, M. B. (2019). Treatment of Food Selectivity in a Child with Avoidant/Restrictive Food Intake Disorder Through Parent Teleconsultation, </a:t>
            </a:r>
            <a:r>
              <a:rPr lang="en-US" sz="2400" i="1" dirty="0"/>
              <a:t>Behavior Analysis in Practice </a:t>
            </a:r>
            <a:r>
              <a:rPr lang="en-US" sz="2400" dirty="0"/>
              <a:t>(12) 33–43.</a:t>
            </a:r>
            <a:endParaRPr lang="en-US" sz="2400" dirty="0">
              <a:solidFill>
                <a:schemeClr val="accent6"/>
              </a:solidFill>
            </a:endParaRPr>
          </a:p>
        </p:txBody>
      </p:sp>
    </p:spTree>
    <p:extLst>
      <p:ext uri="{BB962C8B-B14F-4D97-AF65-F5344CB8AC3E}">
        <p14:creationId xmlns:p14="http://schemas.microsoft.com/office/powerpoint/2010/main" val="2603461625"/>
      </p:ext>
    </p:extLst>
  </p:cSld>
  <p:clrMapOvr>
    <a:masterClrMapping/>
  </p:clrMapOvr>
</p:sld>
</file>

<file path=ppt/theme/theme1.xml><?xml version="1.0" encoding="utf-8"?>
<a:theme xmlns:a="http://schemas.openxmlformats.org/drawingml/2006/main" name="Thaliard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TotalTime>
  <Words>1315</Words>
  <Application>Microsoft Macintosh PowerPoint</Application>
  <PresentationFormat>On-screen Show (16:9)</PresentationFormat>
  <Paragraphs>179</Paragraphs>
  <Slides>34</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Titillium Web</vt:lpstr>
      <vt:lpstr>Arial</vt:lpstr>
      <vt:lpstr>Titillium Web ExtraLight</vt:lpstr>
      <vt:lpstr>Thaliard template</vt:lpstr>
      <vt:lpstr>UNIT 6:  Multiple Baseline &amp; Multiple Probe Designs</vt:lpstr>
      <vt:lpstr>AGENDA</vt:lpstr>
      <vt:lpstr>EARLY POSTERS:</vt:lpstr>
      <vt:lpstr>MULTIPLE BASELINE DESIGNS</vt:lpstr>
      <vt:lpstr>WHAT IS A MULTIPLE BASELINE DESIGN?</vt:lpstr>
      <vt:lpstr>Begins with the concurrent measurement of two or more behaviors in a baseline condition</vt:lpstr>
      <vt:lpstr>Followed by the application of the treatment variable to one of the behaviors while baseline conditions remain in effect for the other behavior(s)</vt:lpstr>
      <vt:lpstr>Followed by the application of the treatment variable to one of the behaviors while baseline conditions remain in effect for the other behavior(s)</vt:lpstr>
      <vt:lpstr>After maximum change has been noted in the first behavior, the treatment variable is applied in sequential fashion to each of the other behaviors in the design </vt:lpstr>
      <vt:lpstr>After maximum change has been noted in the first behavior, the treatment variable is applied in sequential fashion to each of the other behaviors in the design </vt:lpstr>
      <vt:lpstr> Do it again! It’s Carol’s turn!</vt:lpstr>
      <vt:lpstr>Internal Validity</vt:lpstr>
      <vt:lpstr>Is this just as good?</vt:lpstr>
      <vt:lpstr> Multiple Baseline Across Settings</vt:lpstr>
      <vt:lpstr>Internal Validity</vt:lpstr>
      <vt:lpstr> Multiple Baseline Across Behaviors</vt:lpstr>
      <vt:lpstr>Internal Validity</vt:lpstr>
      <vt:lpstr>The Nuts and Bolts of MB Designs</vt:lpstr>
      <vt:lpstr>The Good, The Bad, and The Ugly</vt:lpstr>
      <vt:lpstr>Multiple Probe Designs</vt:lpstr>
      <vt:lpstr>Multiple Probe Design</vt:lpstr>
      <vt:lpstr>Multiple Probe Design – Key Features</vt:lpstr>
      <vt:lpstr>Multiple Probe Design - Example  </vt:lpstr>
      <vt:lpstr>Non-Concurrent (Delayed) Multiple Baseline Design</vt:lpstr>
      <vt:lpstr>Non-Concurrent Multiple Baseline Design - Example </vt:lpstr>
      <vt:lpstr>Example graph from  Gast, Lloyd, &amp; Ledford (2018)</vt:lpstr>
      <vt:lpstr>UNIT 9 PROJECT</vt:lpstr>
      <vt:lpstr>Introduction</vt:lpstr>
      <vt:lpstr>General Topic</vt:lpstr>
      <vt:lpstr>General Topic</vt:lpstr>
      <vt:lpstr>Literature Review </vt:lpstr>
      <vt:lpstr>Literature Review</vt:lpstr>
      <vt:lpstr>Rationale and Thesis Statement</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6:  Multiple Baseline &amp; Multiple Probe Designs</dc:title>
  <dc:creator>Melissa Richards</dc:creator>
  <cp:lastModifiedBy>Microsoft Office User</cp:lastModifiedBy>
  <cp:revision>26</cp:revision>
  <dcterms:modified xsi:type="dcterms:W3CDTF">2019-07-20T23:50:24Z</dcterms:modified>
</cp:coreProperties>
</file>